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343" r:id="rId2"/>
    <p:sldId id="3317" r:id="rId3"/>
    <p:sldId id="3318" r:id="rId4"/>
    <p:sldId id="3319" r:id="rId5"/>
    <p:sldId id="3361" r:id="rId6"/>
    <p:sldId id="2339" r:id="rId7"/>
    <p:sldId id="3296" r:id="rId8"/>
    <p:sldId id="3308" r:id="rId9"/>
    <p:sldId id="2382" r:id="rId10"/>
    <p:sldId id="3297" r:id="rId11"/>
    <p:sldId id="3309" r:id="rId12"/>
    <p:sldId id="3298" r:id="rId13"/>
    <p:sldId id="3310" r:id="rId14"/>
    <p:sldId id="3299" r:id="rId15"/>
    <p:sldId id="3311" r:id="rId16"/>
    <p:sldId id="3050" r:id="rId17"/>
    <p:sldId id="2297" r:id="rId18"/>
    <p:sldId id="3051" r:id="rId19"/>
    <p:sldId id="3070" r:id="rId20"/>
    <p:sldId id="3055" r:id="rId21"/>
    <p:sldId id="286" r:id="rId22"/>
    <p:sldId id="3063" r:id="rId23"/>
    <p:sldId id="294" r:id="rId24"/>
    <p:sldId id="1634" r:id="rId25"/>
    <p:sldId id="3363" r:id="rId26"/>
    <p:sldId id="3364" r:id="rId27"/>
    <p:sldId id="3362" r:id="rId28"/>
    <p:sldId id="1261" r:id="rId29"/>
    <p:sldId id="1311" r:id="rId30"/>
    <p:sldId id="1320" r:id="rId3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528A"/>
    <a:srgbClr val="66FFFF"/>
    <a:srgbClr val="38B4E5"/>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B0288-1894-4231-87B3-6209A192918A}" v="498" dt="2025-08-08T16:39:15.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5" d="100"/>
          <a:sy n="55" d="100"/>
        </p:scale>
        <p:origin x="1060" y="264"/>
      </p:cViewPr>
      <p:guideLst/>
    </p:cSldViewPr>
  </p:slideViewPr>
  <p:notesTextViewPr>
    <p:cViewPr>
      <p:scale>
        <a:sx n="1" d="1"/>
        <a:sy n="1" d="1"/>
      </p:scale>
      <p:origin x="0" y="0"/>
    </p:cViewPr>
  </p:notesTextViewPr>
  <p:sorterViewPr>
    <p:cViewPr varScale="1">
      <p:scale>
        <a:sx n="100" d="100"/>
        <a:sy n="100" d="100"/>
      </p:scale>
      <p:origin x="0" y="-113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arco" userId="95e9c5ef-f5f2-4715-911d-e9830bea700f" providerId="ADAL" clId="{23DEA5A5-726B-4366-8D81-6BB5B392C042}"/>
    <pc:docChg chg="custSel addSld delSld modSld">
      <pc:chgData name="David Marco" userId="95e9c5ef-f5f2-4715-911d-e9830bea700f" providerId="ADAL" clId="{23DEA5A5-726B-4366-8D81-6BB5B392C042}" dt="2025-06-10T21:10:04.632" v="164"/>
      <pc:docMkLst>
        <pc:docMk/>
      </pc:docMkLst>
      <pc:sldChg chg="del">
        <pc:chgData name="David Marco" userId="95e9c5ef-f5f2-4715-911d-e9830bea700f" providerId="ADAL" clId="{23DEA5A5-726B-4366-8D81-6BB5B392C042}" dt="2025-06-10T20:34:14.369" v="1" actId="47"/>
        <pc:sldMkLst>
          <pc:docMk/>
          <pc:sldMk cId="513476615" sldId="735"/>
        </pc:sldMkLst>
      </pc:sldChg>
      <pc:sldChg chg="del">
        <pc:chgData name="David Marco" userId="95e9c5ef-f5f2-4715-911d-e9830bea700f" providerId="ADAL" clId="{23DEA5A5-726B-4366-8D81-6BB5B392C042}" dt="2025-06-10T20:34:14.369" v="1" actId="47"/>
        <pc:sldMkLst>
          <pc:docMk/>
          <pc:sldMk cId="1235094712" sldId="737"/>
        </pc:sldMkLst>
      </pc:sldChg>
      <pc:sldChg chg="del">
        <pc:chgData name="David Marco" userId="95e9c5ef-f5f2-4715-911d-e9830bea700f" providerId="ADAL" clId="{23DEA5A5-726B-4366-8D81-6BB5B392C042}" dt="2025-06-10T20:34:14.369" v="1" actId="47"/>
        <pc:sldMkLst>
          <pc:docMk/>
          <pc:sldMk cId="1833195047" sldId="738"/>
        </pc:sldMkLst>
      </pc:sldChg>
      <pc:sldChg chg="del">
        <pc:chgData name="David Marco" userId="95e9c5ef-f5f2-4715-911d-e9830bea700f" providerId="ADAL" clId="{23DEA5A5-726B-4366-8D81-6BB5B392C042}" dt="2025-06-10T20:34:14.369" v="1" actId="47"/>
        <pc:sldMkLst>
          <pc:docMk/>
          <pc:sldMk cId="2412325209" sldId="739"/>
        </pc:sldMkLst>
      </pc:sldChg>
      <pc:sldChg chg="del">
        <pc:chgData name="David Marco" userId="95e9c5ef-f5f2-4715-911d-e9830bea700f" providerId="ADAL" clId="{23DEA5A5-726B-4366-8D81-6BB5B392C042}" dt="2025-06-10T21:09:56.384" v="163" actId="2696"/>
        <pc:sldMkLst>
          <pc:docMk/>
          <pc:sldMk cId="287775972" sldId="768"/>
        </pc:sldMkLst>
      </pc:sldChg>
      <pc:sldChg chg="add">
        <pc:chgData name="David Marco" userId="95e9c5ef-f5f2-4715-911d-e9830bea700f" providerId="ADAL" clId="{23DEA5A5-726B-4366-8D81-6BB5B392C042}" dt="2025-06-10T21:10:04.632" v="164"/>
        <pc:sldMkLst>
          <pc:docMk/>
          <pc:sldMk cId="3106219312" sldId="768"/>
        </pc:sldMkLst>
      </pc:sldChg>
      <pc:sldChg chg="add">
        <pc:chgData name="David Marco" userId="95e9c5ef-f5f2-4715-911d-e9830bea700f" providerId="ADAL" clId="{23DEA5A5-726B-4366-8D81-6BB5B392C042}" dt="2025-06-10T21:10:04.632" v="164"/>
        <pc:sldMkLst>
          <pc:docMk/>
          <pc:sldMk cId="3251849160" sldId="769"/>
        </pc:sldMkLst>
      </pc:sldChg>
      <pc:sldChg chg="del">
        <pc:chgData name="David Marco" userId="95e9c5ef-f5f2-4715-911d-e9830bea700f" providerId="ADAL" clId="{23DEA5A5-726B-4366-8D81-6BB5B392C042}" dt="2025-06-10T21:09:56.384" v="163" actId="2696"/>
        <pc:sldMkLst>
          <pc:docMk/>
          <pc:sldMk cId="3375092969" sldId="769"/>
        </pc:sldMkLst>
      </pc:sldChg>
      <pc:sldChg chg="del">
        <pc:chgData name="David Marco" userId="95e9c5ef-f5f2-4715-911d-e9830bea700f" providerId="ADAL" clId="{23DEA5A5-726B-4366-8D81-6BB5B392C042}" dt="2025-06-10T20:34:14.369" v="1" actId="47"/>
        <pc:sldMkLst>
          <pc:docMk/>
          <pc:sldMk cId="34563508" sldId="828"/>
        </pc:sldMkLst>
      </pc:sldChg>
      <pc:sldChg chg="del">
        <pc:chgData name="David Marco" userId="95e9c5ef-f5f2-4715-911d-e9830bea700f" providerId="ADAL" clId="{23DEA5A5-726B-4366-8D81-6BB5B392C042}" dt="2025-06-10T20:34:14.369" v="1" actId="47"/>
        <pc:sldMkLst>
          <pc:docMk/>
          <pc:sldMk cId="1940459209" sldId="831"/>
        </pc:sldMkLst>
      </pc:sldChg>
      <pc:sldChg chg="del">
        <pc:chgData name="David Marco" userId="95e9c5ef-f5f2-4715-911d-e9830bea700f" providerId="ADAL" clId="{23DEA5A5-726B-4366-8D81-6BB5B392C042}" dt="2025-06-10T20:34:14.369" v="1" actId="47"/>
        <pc:sldMkLst>
          <pc:docMk/>
          <pc:sldMk cId="3012416010" sldId="1072"/>
        </pc:sldMkLst>
      </pc:sldChg>
      <pc:sldChg chg="del">
        <pc:chgData name="David Marco" userId="95e9c5ef-f5f2-4715-911d-e9830bea700f" providerId="ADAL" clId="{23DEA5A5-726B-4366-8D81-6BB5B392C042}" dt="2025-06-10T21:09:56.384" v="163" actId="2696"/>
        <pc:sldMkLst>
          <pc:docMk/>
          <pc:sldMk cId="378011609" sldId="1110"/>
        </pc:sldMkLst>
      </pc:sldChg>
      <pc:sldChg chg="add">
        <pc:chgData name="David Marco" userId="95e9c5ef-f5f2-4715-911d-e9830bea700f" providerId="ADAL" clId="{23DEA5A5-726B-4366-8D81-6BB5B392C042}" dt="2025-06-10T21:10:04.632" v="164"/>
        <pc:sldMkLst>
          <pc:docMk/>
          <pc:sldMk cId="3488741836" sldId="1110"/>
        </pc:sldMkLst>
      </pc:sldChg>
      <pc:sldChg chg="del">
        <pc:chgData name="David Marco" userId="95e9c5ef-f5f2-4715-911d-e9830bea700f" providerId="ADAL" clId="{23DEA5A5-726B-4366-8D81-6BB5B392C042}" dt="2025-06-10T20:51:10.952" v="101" actId="47"/>
        <pc:sldMkLst>
          <pc:docMk/>
          <pc:sldMk cId="0" sldId="1203"/>
        </pc:sldMkLst>
      </pc:sldChg>
      <pc:sldChg chg="modSp mod">
        <pc:chgData name="David Marco" userId="95e9c5ef-f5f2-4715-911d-e9830bea700f" providerId="ADAL" clId="{23DEA5A5-726B-4366-8D81-6BB5B392C042}" dt="2025-06-10T20:40:07.267" v="68" actId="122"/>
        <pc:sldMkLst>
          <pc:docMk/>
          <pc:sldMk cId="506185541" sldId="1319"/>
        </pc:sldMkLst>
      </pc:sldChg>
      <pc:sldChg chg="del">
        <pc:chgData name="David Marco" userId="95e9c5ef-f5f2-4715-911d-e9830bea700f" providerId="ADAL" clId="{23DEA5A5-726B-4366-8D81-6BB5B392C042}" dt="2025-06-10T20:34:14.369" v="1" actId="47"/>
        <pc:sldMkLst>
          <pc:docMk/>
          <pc:sldMk cId="3067138172" sldId="1943"/>
        </pc:sldMkLst>
      </pc:sldChg>
      <pc:sldChg chg="modSp">
        <pc:chgData name="David Marco" userId="95e9c5ef-f5f2-4715-911d-e9830bea700f" providerId="ADAL" clId="{23DEA5A5-726B-4366-8D81-6BB5B392C042}" dt="2025-06-10T20:52:04.974" v="107" actId="20577"/>
        <pc:sldMkLst>
          <pc:docMk/>
          <pc:sldMk cId="682066424" sldId="2117"/>
        </pc:sldMkLst>
      </pc:sldChg>
      <pc:sldChg chg="del">
        <pc:chgData name="David Marco" userId="95e9c5ef-f5f2-4715-911d-e9830bea700f" providerId="ADAL" clId="{23DEA5A5-726B-4366-8D81-6BB5B392C042}" dt="2025-06-10T21:09:56.384" v="163" actId="2696"/>
        <pc:sldMkLst>
          <pc:docMk/>
          <pc:sldMk cId="705714859" sldId="2280"/>
        </pc:sldMkLst>
      </pc:sldChg>
      <pc:sldChg chg="add">
        <pc:chgData name="David Marco" userId="95e9c5ef-f5f2-4715-911d-e9830bea700f" providerId="ADAL" clId="{23DEA5A5-726B-4366-8D81-6BB5B392C042}" dt="2025-06-10T21:10:04.632" v="164"/>
        <pc:sldMkLst>
          <pc:docMk/>
          <pc:sldMk cId="846375957" sldId="2280"/>
        </pc:sldMkLst>
      </pc:sldChg>
      <pc:sldChg chg="add">
        <pc:chgData name="David Marco" userId="95e9c5ef-f5f2-4715-911d-e9830bea700f" providerId="ADAL" clId="{23DEA5A5-726B-4366-8D81-6BB5B392C042}" dt="2025-06-10T21:10:04.632" v="164"/>
        <pc:sldMkLst>
          <pc:docMk/>
          <pc:sldMk cId="93688898" sldId="2281"/>
        </pc:sldMkLst>
      </pc:sldChg>
      <pc:sldChg chg="del">
        <pc:chgData name="David Marco" userId="95e9c5ef-f5f2-4715-911d-e9830bea700f" providerId="ADAL" clId="{23DEA5A5-726B-4366-8D81-6BB5B392C042}" dt="2025-06-10T21:09:56.384" v="163" actId="2696"/>
        <pc:sldMkLst>
          <pc:docMk/>
          <pc:sldMk cId="3075218773" sldId="2281"/>
        </pc:sldMkLst>
      </pc:sldChg>
      <pc:sldChg chg="add">
        <pc:chgData name="David Marco" userId="95e9c5ef-f5f2-4715-911d-e9830bea700f" providerId="ADAL" clId="{23DEA5A5-726B-4366-8D81-6BB5B392C042}" dt="2025-06-10T21:10:04.632" v="164"/>
        <pc:sldMkLst>
          <pc:docMk/>
          <pc:sldMk cId="2639627567" sldId="2282"/>
        </pc:sldMkLst>
      </pc:sldChg>
      <pc:sldChg chg="del">
        <pc:chgData name="David Marco" userId="95e9c5ef-f5f2-4715-911d-e9830bea700f" providerId="ADAL" clId="{23DEA5A5-726B-4366-8D81-6BB5B392C042}" dt="2025-06-10T21:09:56.384" v="163" actId="2696"/>
        <pc:sldMkLst>
          <pc:docMk/>
          <pc:sldMk cId="3574688152" sldId="2282"/>
        </pc:sldMkLst>
      </pc:sldChg>
      <pc:sldChg chg="del">
        <pc:chgData name="David Marco" userId="95e9c5ef-f5f2-4715-911d-e9830bea700f" providerId="ADAL" clId="{23DEA5A5-726B-4366-8D81-6BB5B392C042}" dt="2025-06-10T20:34:14.369" v="1" actId="47"/>
        <pc:sldMkLst>
          <pc:docMk/>
          <pc:sldMk cId="2711384136" sldId="2336"/>
        </pc:sldMkLst>
      </pc:sldChg>
      <pc:sldChg chg="modSp mod">
        <pc:chgData name="David Marco" userId="95e9c5ef-f5f2-4715-911d-e9830bea700f" providerId="ADAL" clId="{23DEA5A5-726B-4366-8D81-6BB5B392C042}" dt="2025-06-10T21:09:30.694" v="162" actId="1076"/>
        <pc:sldMkLst>
          <pc:docMk/>
          <pc:sldMk cId="2738478812" sldId="2339"/>
        </pc:sldMkLst>
      </pc:sldChg>
      <pc:sldChg chg="del">
        <pc:chgData name="David Marco" userId="95e9c5ef-f5f2-4715-911d-e9830bea700f" providerId="ADAL" clId="{23DEA5A5-726B-4366-8D81-6BB5B392C042}" dt="2025-06-10T20:34:14.369" v="1" actId="47"/>
        <pc:sldMkLst>
          <pc:docMk/>
          <pc:sldMk cId="3589193918" sldId="2342"/>
        </pc:sldMkLst>
      </pc:sldChg>
      <pc:sldChg chg="del">
        <pc:chgData name="David Marco" userId="95e9c5ef-f5f2-4715-911d-e9830bea700f" providerId="ADAL" clId="{23DEA5A5-726B-4366-8D81-6BB5B392C042}" dt="2025-06-10T20:34:14.369" v="1" actId="47"/>
        <pc:sldMkLst>
          <pc:docMk/>
          <pc:sldMk cId="1869806521" sldId="2363"/>
        </pc:sldMkLst>
      </pc:sldChg>
      <pc:sldChg chg="del">
        <pc:chgData name="David Marco" userId="95e9c5ef-f5f2-4715-911d-e9830bea700f" providerId="ADAL" clId="{23DEA5A5-726B-4366-8D81-6BB5B392C042}" dt="2025-06-10T20:34:14.369" v="1" actId="47"/>
        <pc:sldMkLst>
          <pc:docMk/>
          <pc:sldMk cId="481755599" sldId="2364"/>
        </pc:sldMkLst>
      </pc:sldChg>
      <pc:sldChg chg="del">
        <pc:chgData name="David Marco" userId="95e9c5ef-f5f2-4715-911d-e9830bea700f" providerId="ADAL" clId="{23DEA5A5-726B-4366-8D81-6BB5B392C042}" dt="2025-06-10T20:34:14.369" v="1" actId="47"/>
        <pc:sldMkLst>
          <pc:docMk/>
          <pc:sldMk cId="3083684291" sldId="2365"/>
        </pc:sldMkLst>
      </pc:sldChg>
      <pc:sldChg chg="del">
        <pc:chgData name="David Marco" userId="95e9c5ef-f5f2-4715-911d-e9830bea700f" providerId="ADAL" clId="{23DEA5A5-726B-4366-8D81-6BB5B392C042}" dt="2025-06-10T20:34:14.369" v="1" actId="47"/>
        <pc:sldMkLst>
          <pc:docMk/>
          <pc:sldMk cId="237342694" sldId="2366"/>
        </pc:sldMkLst>
      </pc:sldChg>
      <pc:sldChg chg="del">
        <pc:chgData name="David Marco" userId="95e9c5ef-f5f2-4715-911d-e9830bea700f" providerId="ADAL" clId="{23DEA5A5-726B-4366-8D81-6BB5B392C042}" dt="2025-06-10T20:50:08.221" v="98" actId="47"/>
        <pc:sldMkLst>
          <pc:docMk/>
          <pc:sldMk cId="965176600" sldId="2368"/>
        </pc:sldMkLst>
      </pc:sldChg>
      <pc:sldChg chg="del">
        <pc:chgData name="David Marco" userId="95e9c5ef-f5f2-4715-911d-e9830bea700f" providerId="ADAL" clId="{23DEA5A5-726B-4366-8D81-6BB5B392C042}" dt="2025-06-10T20:33:02.680" v="0" actId="47"/>
        <pc:sldMkLst>
          <pc:docMk/>
          <pc:sldMk cId="1106217899" sldId="3057"/>
        </pc:sldMkLst>
      </pc:sldChg>
      <pc:sldChg chg="del">
        <pc:chgData name="David Marco" userId="95e9c5ef-f5f2-4715-911d-e9830bea700f" providerId="ADAL" clId="{23DEA5A5-726B-4366-8D81-6BB5B392C042}" dt="2025-06-10T20:34:14.369" v="1" actId="47"/>
        <pc:sldMkLst>
          <pc:docMk/>
          <pc:sldMk cId="3876260084" sldId="3058"/>
        </pc:sldMkLst>
      </pc:sldChg>
      <pc:sldChg chg="del">
        <pc:chgData name="David Marco" userId="95e9c5ef-f5f2-4715-911d-e9830bea700f" providerId="ADAL" clId="{23DEA5A5-726B-4366-8D81-6BB5B392C042}" dt="2025-06-10T20:34:14.369" v="1" actId="47"/>
        <pc:sldMkLst>
          <pc:docMk/>
          <pc:sldMk cId="3311760087" sldId="3072"/>
        </pc:sldMkLst>
      </pc:sldChg>
      <pc:sldChg chg="del">
        <pc:chgData name="David Marco" userId="95e9c5ef-f5f2-4715-911d-e9830bea700f" providerId="ADAL" clId="{23DEA5A5-726B-4366-8D81-6BB5B392C042}" dt="2025-06-10T20:36:31.884" v="2" actId="47"/>
        <pc:sldMkLst>
          <pc:docMk/>
          <pc:sldMk cId="1241173823" sldId="3073"/>
        </pc:sldMkLst>
      </pc:sldChg>
      <pc:sldChg chg="add">
        <pc:chgData name="David Marco" userId="95e9c5ef-f5f2-4715-911d-e9830bea700f" providerId="ADAL" clId="{23DEA5A5-726B-4366-8D81-6BB5B392C042}" dt="2025-06-10T21:10:04.632" v="164"/>
        <pc:sldMkLst>
          <pc:docMk/>
          <pc:sldMk cId="672836124" sldId="3074"/>
        </pc:sldMkLst>
      </pc:sldChg>
      <pc:sldChg chg="del">
        <pc:chgData name="David Marco" userId="95e9c5ef-f5f2-4715-911d-e9830bea700f" providerId="ADAL" clId="{23DEA5A5-726B-4366-8D81-6BB5B392C042}" dt="2025-06-10T21:09:56.384" v="163" actId="2696"/>
        <pc:sldMkLst>
          <pc:docMk/>
          <pc:sldMk cId="3786556545" sldId="3074"/>
        </pc:sldMkLst>
      </pc:sldChg>
      <pc:sldChg chg="add">
        <pc:chgData name="David Marco" userId="95e9c5ef-f5f2-4715-911d-e9830bea700f" providerId="ADAL" clId="{23DEA5A5-726B-4366-8D81-6BB5B392C042}" dt="2025-06-10T21:10:04.632" v="164"/>
        <pc:sldMkLst>
          <pc:docMk/>
          <pc:sldMk cId="685532401" sldId="3075"/>
        </pc:sldMkLst>
      </pc:sldChg>
      <pc:sldChg chg="del">
        <pc:chgData name="David Marco" userId="95e9c5ef-f5f2-4715-911d-e9830bea700f" providerId="ADAL" clId="{23DEA5A5-726B-4366-8D81-6BB5B392C042}" dt="2025-06-10T21:09:56.384" v="163" actId="2696"/>
        <pc:sldMkLst>
          <pc:docMk/>
          <pc:sldMk cId="4232458100" sldId="3075"/>
        </pc:sldMkLst>
      </pc:sldChg>
      <pc:sldChg chg="del">
        <pc:chgData name="David Marco" userId="95e9c5ef-f5f2-4715-911d-e9830bea700f" providerId="ADAL" clId="{23DEA5A5-726B-4366-8D81-6BB5B392C042}" dt="2025-06-10T20:34:14.369" v="1" actId="47"/>
        <pc:sldMkLst>
          <pc:docMk/>
          <pc:sldMk cId="3189766981" sldId="3320"/>
        </pc:sldMkLst>
      </pc:sldChg>
      <pc:sldChg chg="del">
        <pc:chgData name="David Marco" userId="95e9c5ef-f5f2-4715-911d-e9830bea700f" providerId="ADAL" clId="{23DEA5A5-726B-4366-8D81-6BB5B392C042}" dt="2025-06-10T20:34:14.369" v="1" actId="47"/>
        <pc:sldMkLst>
          <pc:docMk/>
          <pc:sldMk cId="2128283767" sldId="3321"/>
        </pc:sldMkLst>
      </pc:sldChg>
      <pc:sldChg chg="del">
        <pc:chgData name="David Marco" userId="95e9c5ef-f5f2-4715-911d-e9830bea700f" providerId="ADAL" clId="{23DEA5A5-726B-4366-8D81-6BB5B392C042}" dt="2025-06-10T20:36:47.292" v="3" actId="47"/>
        <pc:sldMkLst>
          <pc:docMk/>
          <pc:sldMk cId="2426225630" sldId="3330"/>
        </pc:sldMkLst>
      </pc:sldChg>
      <pc:sldChg chg="modSp add mod">
        <pc:chgData name="David Marco" userId="95e9c5ef-f5f2-4715-911d-e9830bea700f" providerId="ADAL" clId="{23DEA5A5-726B-4366-8D81-6BB5B392C042}" dt="2025-06-10T20:40:50.845" v="80" actId="20577"/>
        <pc:sldMkLst>
          <pc:docMk/>
          <pc:sldMk cId="1384341900" sldId="3343"/>
        </pc:sldMkLst>
      </pc:sldChg>
      <pc:sldChg chg="modSp add mod">
        <pc:chgData name="David Marco" userId="95e9c5ef-f5f2-4715-911d-e9830bea700f" providerId="ADAL" clId="{23DEA5A5-726B-4366-8D81-6BB5B392C042}" dt="2025-06-10T20:41:15.044" v="95" actId="20577"/>
        <pc:sldMkLst>
          <pc:docMk/>
          <pc:sldMk cId="929399870" sldId="3344"/>
        </pc:sldMkLst>
      </pc:sldChg>
      <pc:sldChg chg="add">
        <pc:chgData name="David Marco" userId="95e9c5ef-f5f2-4715-911d-e9830bea700f" providerId="ADAL" clId="{23DEA5A5-726B-4366-8D81-6BB5B392C042}" dt="2025-06-10T20:49:43.515" v="96"/>
        <pc:sldMkLst>
          <pc:docMk/>
          <pc:sldMk cId="1448909078" sldId="3345"/>
        </pc:sldMkLst>
      </pc:sldChg>
      <pc:sldChg chg="add">
        <pc:chgData name="David Marco" userId="95e9c5ef-f5f2-4715-911d-e9830bea700f" providerId="ADAL" clId="{23DEA5A5-726B-4366-8D81-6BB5B392C042}" dt="2025-06-10T20:49:43.515" v="96"/>
        <pc:sldMkLst>
          <pc:docMk/>
          <pc:sldMk cId="3283487794" sldId="3346"/>
        </pc:sldMkLst>
      </pc:sldChg>
      <pc:sldChg chg="add">
        <pc:chgData name="David Marco" userId="95e9c5ef-f5f2-4715-911d-e9830bea700f" providerId="ADAL" clId="{23DEA5A5-726B-4366-8D81-6BB5B392C042}" dt="2025-06-10T20:49:43.515" v="96"/>
        <pc:sldMkLst>
          <pc:docMk/>
          <pc:sldMk cId="2887991543" sldId="3347"/>
        </pc:sldMkLst>
      </pc:sldChg>
      <pc:sldChg chg="add">
        <pc:chgData name="David Marco" userId="95e9c5ef-f5f2-4715-911d-e9830bea700f" providerId="ADAL" clId="{23DEA5A5-726B-4366-8D81-6BB5B392C042}" dt="2025-06-10T20:50:02.622" v="97"/>
        <pc:sldMkLst>
          <pc:docMk/>
          <pc:sldMk cId="1249040711" sldId="3348"/>
        </pc:sldMkLst>
      </pc:sldChg>
      <pc:sldChg chg="add">
        <pc:chgData name="David Marco" userId="95e9c5ef-f5f2-4715-911d-e9830bea700f" providerId="ADAL" clId="{23DEA5A5-726B-4366-8D81-6BB5B392C042}" dt="2025-06-10T20:50:02.622" v="97"/>
        <pc:sldMkLst>
          <pc:docMk/>
          <pc:sldMk cId="3231424521" sldId="3349"/>
        </pc:sldMkLst>
      </pc:sldChg>
      <pc:sldChg chg="add">
        <pc:chgData name="David Marco" userId="95e9c5ef-f5f2-4715-911d-e9830bea700f" providerId="ADAL" clId="{23DEA5A5-726B-4366-8D81-6BB5B392C042}" dt="2025-06-10T20:50:02.622" v="97"/>
        <pc:sldMkLst>
          <pc:docMk/>
          <pc:sldMk cId="4251770462" sldId="3350"/>
        </pc:sldMkLst>
      </pc:sldChg>
      <pc:sldChg chg="add">
        <pc:chgData name="David Marco" userId="95e9c5ef-f5f2-4715-911d-e9830bea700f" providerId="ADAL" clId="{23DEA5A5-726B-4366-8D81-6BB5B392C042}" dt="2025-06-10T20:50:32.272" v="99"/>
        <pc:sldMkLst>
          <pc:docMk/>
          <pc:sldMk cId="536302085" sldId="3351"/>
        </pc:sldMkLst>
      </pc:sldChg>
      <pc:sldChg chg="add">
        <pc:chgData name="David Marco" userId="95e9c5ef-f5f2-4715-911d-e9830bea700f" providerId="ADAL" clId="{23DEA5A5-726B-4366-8D81-6BB5B392C042}" dt="2025-06-10T20:50:32.272" v="99"/>
        <pc:sldMkLst>
          <pc:docMk/>
          <pc:sldMk cId="3871475349" sldId="3352"/>
        </pc:sldMkLst>
      </pc:sldChg>
      <pc:sldChg chg="add">
        <pc:chgData name="David Marco" userId="95e9c5ef-f5f2-4715-911d-e9830bea700f" providerId="ADAL" clId="{23DEA5A5-726B-4366-8D81-6BB5B392C042}" dt="2025-06-10T20:50:32.272" v="99"/>
        <pc:sldMkLst>
          <pc:docMk/>
          <pc:sldMk cId="2929975826" sldId="3353"/>
        </pc:sldMkLst>
      </pc:sldChg>
      <pc:sldChg chg="add">
        <pc:chgData name="David Marco" userId="95e9c5ef-f5f2-4715-911d-e9830bea700f" providerId="ADAL" clId="{23DEA5A5-726B-4366-8D81-6BB5B392C042}" dt="2025-06-10T20:50:32.272" v="99"/>
        <pc:sldMkLst>
          <pc:docMk/>
          <pc:sldMk cId="746642338" sldId="3354"/>
        </pc:sldMkLst>
      </pc:sldChg>
      <pc:sldChg chg="add">
        <pc:chgData name="David Marco" userId="95e9c5ef-f5f2-4715-911d-e9830bea700f" providerId="ADAL" clId="{23DEA5A5-726B-4366-8D81-6BB5B392C042}" dt="2025-06-10T20:50:38.749" v="100"/>
        <pc:sldMkLst>
          <pc:docMk/>
          <pc:sldMk cId="56307539" sldId="3355"/>
        </pc:sldMkLst>
      </pc:sldChg>
      <pc:sldChg chg="add">
        <pc:chgData name="David Marco" userId="95e9c5ef-f5f2-4715-911d-e9830bea700f" providerId="ADAL" clId="{23DEA5A5-726B-4366-8D81-6BB5B392C042}" dt="2025-06-10T20:50:38.749" v="100"/>
        <pc:sldMkLst>
          <pc:docMk/>
          <pc:sldMk cId="2180178599" sldId="3356"/>
        </pc:sldMkLst>
      </pc:sldChg>
      <pc:sldChg chg="add">
        <pc:chgData name="David Marco" userId="95e9c5ef-f5f2-4715-911d-e9830bea700f" providerId="ADAL" clId="{23DEA5A5-726B-4366-8D81-6BB5B392C042}" dt="2025-06-10T20:50:38.749" v="100"/>
        <pc:sldMkLst>
          <pc:docMk/>
          <pc:sldMk cId="4084032889" sldId="3357"/>
        </pc:sldMkLst>
      </pc:sldChg>
      <pc:sldChg chg="add">
        <pc:chgData name="David Marco" userId="95e9c5ef-f5f2-4715-911d-e9830bea700f" providerId="ADAL" clId="{23DEA5A5-726B-4366-8D81-6BB5B392C042}" dt="2025-06-10T20:50:38.749" v="100"/>
        <pc:sldMkLst>
          <pc:docMk/>
          <pc:sldMk cId="1989630596" sldId="3358"/>
        </pc:sldMkLst>
      </pc:sldChg>
      <pc:sldChg chg="add">
        <pc:chgData name="David Marco" userId="95e9c5ef-f5f2-4715-911d-e9830bea700f" providerId="ADAL" clId="{23DEA5A5-726B-4366-8D81-6BB5B392C042}" dt="2025-06-10T20:52:30.364" v="108"/>
        <pc:sldMkLst>
          <pc:docMk/>
          <pc:sldMk cId="620758031" sldId="3359"/>
        </pc:sldMkLst>
      </pc:sldChg>
      <pc:sldChg chg="add">
        <pc:chgData name="David Marco" userId="95e9c5ef-f5f2-4715-911d-e9830bea700f" providerId="ADAL" clId="{23DEA5A5-726B-4366-8D81-6BB5B392C042}" dt="2025-06-10T20:52:36.943" v="109"/>
        <pc:sldMkLst>
          <pc:docMk/>
          <pc:sldMk cId="2165809994" sldId="3360"/>
        </pc:sldMkLst>
      </pc:sldChg>
    </pc:docChg>
  </pc:docChgLst>
  <pc:docChgLst>
    <pc:chgData name="David Marco" userId="95e9c5ef-f5f2-4715-911d-e9830bea700f" providerId="ADAL" clId="{5B7B5635-DEFD-4713-8DCA-90251857A24A}"/>
    <pc:docChg chg="undo custSel addSld delSld modSld modMainMaster">
      <pc:chgData name="David Marco" userId="95e9c5ef-f5f2-4715-911d-e9830bea700f" providerId="ADAL" clId="{5B7B5635-DEFD-4713-8DCA-90251857A24A}" dt="2025-02-03T22:10:46.872" v="619"/>
      <pc:docMkLst>
        <pc:docMk/>
      </pc:docMkLst>
      <pc:sldChg chg="addSp modSp del mod">
        <pc:chgData name="David Marco" userId="95e9c5ef-f5f2-4715-911d-e9830bea700f" providerId="ADAL" clId="{5B7B5635-DEFD-4713-8DCA-90251857A24A}" dt="2025-01-30T19:13:28.829" v="613" actId="47"/>
        <pc:sldMkLst>
          <pc:docMk/>
          <pc:sldMk cId="3231161574" sldId="256"/>
        </pc:sldMkLst>
      </pc:sldChg>
      <pc:sldChg chg="delSp modSp mod">
        <pc:chgData name="David Marco" userId="95e9c5ef-f5f2-4715-911d-e9830bea700f" providerId="ADAL" clId="{5B7B5635-DEFD-4713-8DCA-90251857A24A}" dt="2025-02-03T22:10:46.872" v="619"/>
        <pc:sldMkLst>
          <pc:docMk/>
          <pc:sldMk cId="3029164221" sldId="1318"/>
        </pc:sldMkLst>
      </pc:sldChg>
      <pc:sldChg chg="delSp modSp add mod">
        <pc:chgData name="David Marco" userId="95e9c5ef-f5f2-4715-911d-e9830bea700f" providerId="ADAL" clId="{5B7B5635-DEFD-4713-8DCA-90251857A24A}" dt="2025-02-03T22:10:02.586" v="614"/>
        <pc:sldMkLst>
          <pc:docMk/>
          <pc:sldMk cId="506185541" sldId="1319"/>
        </pc:sldMkLst>
      </pc:sldChg>
      <pc:sldMasterChg chg="addSp modSp mod setBg modSldLayout">
        <pc:chgData name="David Marco" userId="95e9c5ef-f5f2-4715-911d-e9830bea700f" providerId="ADAL" clId="{5B7B5635-DEFD-4713-8DCA-90251857A24A}" dt="2025-02-03T22:10:36.659" v="618"/>
        <pc:sldMasterMkLst>
          <pc:docMk/>
          <pc:sldMasterMk cId="2040953551" sldId="2147483648"/>
        </pc:sldMasterMkLst>
        <pc:sldLayoutChg chg="setBg">
          <pc:chgData name="David Marco" userId="95e9c5ef-f5f2-4715-911d-e9830bea700f" providerId="ADAL" clId="{5B7B5635-DEFD-4713-8DCA-90251857A24A}" dt="2025-01-17T16:16:11.981" v="368"/>
          <pc:sldLayoutMkLst>
            <pc:docMk/>
            <pc:sldMasterMk cId="2040953551" sldId="2147483648"/>
            <pc:sldLayoutMk cId="3244772641" sldId="2147483649"/>
          </pc:sldLayoutMkLst>
        </pc:sldLayoutChg>
        <pc:sldLayoutChg chg="setBg">
          <pc:chgData name="David Marco" userId="95e9c5ef-f5f2-4715-911d-e9830bea700f" providerId="ADAL" clId="{5B7B5635-DEFD-4713-8DCA-90251857A24A}" dt="2025-01-17T16:16:11.981" v="368"/>
          <pc:sldLayoutMkLst>
            <pc:docMk/>
            <pc:sldMasterMk cId="2040953551" sldId="2147483648"/>
            <pc:sldLayoutMk cId="3445002042" sldId="2147483650"/>
          </pc:sldLayoutMkLst>
        </pc:sldLayoutChg>
        <pc:sldLayoutChg chg="setBg">
          <pc:chgData name="David Marco" userId="95e9c5ef-f5f2-4715-911d-e9830bea700f" providerId="ADAL" clId="{5B7B5635-DEFD-4713-8DCA-90251857A24A}" dt="2025-01-17T16:16:11.981" v="368"/>
          <pc:sldLayoutMkLst>
            <pc:docMk/>
            <pc:sldMasterMk cId="2040953551" sldId="2147483648"/>
            <pc:sldLayoutMk cId="1486780166" sldId="2147483651"/>
          </pc:sldLayoutMkLst>
        </pc:sldLayoutChg>
        <pc:sldLayoutChg chg="setBg">
          <pc:chgData name="David Marco" userId="95e9c5ef-f5f2-4715-911d-e9830bea700f" providerId="ADAL" clId="{5B7B5635-DEFD-4713-8DCA-90251857A24A}" dt="2025-01-17T16:16:11.981" v="368"/>
          <pc:sldLayoutMkLst>
            <pc:docMk/>
            <pc:sldMasterMk cId="2040953551" sldId="2147483648"/>
            <pc:sldLayoutMk cId="225260017" sldId="2147483652"/>
          </pc:sldLayoutMkLst>
        </pc:sldLayoutChg>
        <pc:sldLayoutChg chg="setBg">
          <pc:chgData name="David Marco" userId="95e9c5ef-f5f2-4715-911d-e9830bea700f" providerId="ADAL" clId="{5B7B5635-DEFD-4713-8DCA-90251857A24A}" dt="2025-01-17T16:16:11.981" v="368"/>
          <pc:sldLayoutMkLst>
            <pc:docMk/>
            <pc:sldMasterMk cId="2040953551" sldId="2147483648"/>
            <pc:sldLayoutMk cId="1537802277" sldId="2147483653"/>
          </pc:sldLayoutMkLst>
        </pc:sldLayoutChg>
        <pc:sldLayoutChg chg="setBg">
          <pc:chgData name="David Marco" userId="95e9c5ef-f5f2-4715-911d-e9830bea700f" providerId="ADAL" clId="{5B7B5635-DEFD-4713-8DCA-90251857A24A}" dt="2025-01-17T16:16:11.981" v="368"/>
          <pc:sldLayoutMkLst>
            <pc:docMk/>
            <pc:sldMasterMk cId="2040953551" sldId="2147483648"/>
            <pc:sldLayoutMk cId="1090903148" sldId="2147483654"/>
          </pc:sldLayoutMkLst>
        </pc:sldLayoutChg>
        <pc:sldLayoutChg chg="setBg">
          <pc:chgData name="David Marco" userId="95e9c5ef-f5f2-4715-911d-e9830bea700f" providerId="ADAL" clId="{5B7B5635-DEFD-4713-8DCA-90251857A24A}" dt="2025-01-17T16:16:11.981" v="368"/>
          <pc:sldLayoutMkLst>
            <pc:docMk/>
            <pc:sldMasterMk cId="2040953551" sldId="2147483648"/>
            <pc:sldLayoutMk cId="834373407" sldId="2147483655"/>
          </pc:sldLayoutMkLst>
        </pc:sldLayoutChg>
        <pc:sldLayoutChg chg="setBg">
          <pc:chgData name="David Marco" userId="95e9c5ef-f5f2-4715-911d-e9830bea700f" providerId="ADAL" clId="{5B7B5635-DEFD-4713-8DCA-90251857A24A}" dt="2025-01-17T16:16:11.981" v="368"/>
          <pc:sldLayoutMkLst>
            <pc:docMk/>
            <pc:sldMasterMk cId="2040953551" sldId="2147483648"/>
            <pc:sldLayoutMk cId="173929814" sldId="2147483656"/>
          </pc:sldLayoutMkLst>
        </pc:sldLayoutChg>
        <pc:sldLayoutChg chg="setBg">
          <pc:chgData name="David Marco" userId="95e9c5ef-f5f2-4715-911d-e9830bea700f" providerId="ADAL" clId="{5B7B5635-DEFD-4713-8DCA-90251857A24A}" dt="2025-01-17T16:16:11.981" v="368"/>
          <pc:sldLayoutMkLst>
            <pc:docMk/>
            <pc:sldMasterMk cId="2040953551" sldId="2147483648"/>
            <pc:sldLayoutMk cId="2411743762" sldId="2147483657"/>
          </pc:sldLayoutMkLst>
        </pc:sldLayoutChg>
        <pc:sldLayoutChg chg="setBg">
          <pc:chgData name="David Marco" userId="95e9c5ef-f5f2-4715-911d-e9830bea700f" providerId="ADAL" clId="{5B7B5635-DEFD-4713-8DCA-90251857A24A}" dt="2025-01-17T16:16:11.981" v="368"/>
          <pc:sldLayoutMkLst>
            <pc:docMk/>
            <pc:sldMasterMk cId="2040953551" sldId="2147483648"/>
            <pc:sldLayoutMk cId="3134385941" sldId="2147483658"/>
          </pc:sldLayoutMkLst>
        </pc:sldLayoutChg>
        <pc:sldLayoutChg chg="setBg">
          <pc:chgData name="David Marco" userId="95e9c5ef-f5f2-4715-911d-e9830bea700f" providerId="ADAL" clId="{5B7B5635-DEFD-4713-8DCA-90251857A24A}" dt="2025-01-17T16:16:11.981" v="368"/>
          <pc:sldLayoutMkLst>
            <pc:docMk/>
            <pc:sldMasterMk cId="2040953551" sldId="2147483648"/>
            <pc:sldLayoutMk cId="3093290430" sldId="2147483659"/>
          </pc:sldLayoutMkLst>
        </pc:sldLayoutChg>
      </pc:sldMasterChg>
    </pc:docChg>
  </pc:docChgLst>
  <pc:docChgLst>
    <pc:chgData name="David Marco" userId="95e9c5ef-f5f2-4715-911d-e9830bea700f" providerId="ADAL" clId="{2189E134-BE4B-43F2-9796-A9798EEAC6CB}"/>
    <pc:docChg chg="custSel addSld delSld modSld">
      <pc:chgData name="David Marco" userId="95e9c5ef-f5f2-4715-911d-e9830bea700f" providerId="ADAL" clId="{2189E134-BE4B-43F2-9796-A9798EEAC6CB}" dt="2025-07-01T21:32:55.022" v="47" actId="47"/>
      <pc:docMkLst>
        <pc:docMk/>
      </pc:docMkLst>
      <pc:sldChg chg="del">
        <pc:chgData name="David Marco" userId="95e9c5ef-f5f2-4715-911d-e9830bea700f" providerId="ADAL" clId="{2189E134-BE4B-43F2-9796-A9798EEAC6CB}" dt="2025-07-01T21:32:41.291" v="46" actId="47"/>
        <pc:sldMkLst>
          <pc:docMk/>
          <pc:sldMk cId="407369878" sldId="267"/>
        </pc:sldMkLst>
      </pc:sldChg>
      <pc:sldChg chg="del">
        <pc:chgData name="David Marco" userId="95e9c5ef-f5f2-4715-911d-e9830bea700f" providerId="ADAL" clId="{2189E134-BE4B-43F2-9796-A9798EEAC6CB}" dt="2025-07-01T21:32:55.022" v="47" actId="47"/>
        <pc:sldMkLst>
          <pc:docMk/>
          <pc:sldMk cId="582261214" sldId="273"/>
        </pc:sldMkLst>
      </pc:sldChg>
      <pc:sldChg chg="del">
        <pc:chgData name="David Marco" userId="95e9c5ef-f5f2-4715-911d-e9830bea700f" providerId="ADAL" clId="{2189E134-BE4B-43F2-9796-A9798EEAC6CB}" dt="2025-07-01T21:32:41.291" v="46" actId="47"/>
        <pc:sldMkLst>
          <pc:docMk/>
          <pc:sldMk cId="2648118886" sldId="288"/>
        </pc:sldMkLst>
      </pc:sldChg>
      <pc:sldChg chg="del">
        <pc:chgData name="David Marco" userId="95e9c5ef-f5f2-4715-911d-e9830bea700f" providerId="ADAL" clId="{2189E134-BE4B-43F2-9796-A9798EEAC6CB}" dt="2025-07-01T21:32:41.291" v="46" actId="47"/>
        <pc:sldMkLst>
          <pc:docMk/>
          <pc:sldMk cId="3693445717" sldId="289"/>
        </pc:sldMkLst>
      </pc:sldChg>
      <pc:sldChg chg="del">
        <pc:chgData name="David Marco" userId="95e9c5ef-f5f2-4715-911d-e9830bea700f" providerId="ADAL" clId="{2189E134-BE4B-43F2-9796-A9798EEAC6CB}" dt="2025-07-01T21:32:41.291" v="46" actId="47"/>
        <pc:sldMkLst>
          <pc:docMk/>
          <pc:sldMk cId="654736336" sldId="293"/>
        </pc:sldMkLst>
      </pc:sldChg>
      <pc:sldChg chg="del">
        <pc:chgData name="David Marco" userId="95e9c5ef-f5f2-4715-911d-e9830bea700f" providerId="ADAL" clId="{2189E134-BE4B-43F2-9796-A9798EEAC6CB}" dt="2025-07-01T21:32:55.022" v="47" actId="47"/>
        <pc:sldMkLst>
          <pc:docMk/>
          <pc:sldMk cId="1130649364" sldId="408"/>
        </pc:sldMkLst>
      </pc:sldChg>
      <pc:sldChg chg="del">
        <pc:chgData name="David Marco" userId="95e9c5ef-f5f2-4715-911d-e9830bea700f" providerId="ADAL" clId="{2189E134-BE4B-43F2-9796-A9798EEAC6CB}" dt="2025-07-01T21:32:41.291" v="46" actId="47"/>
        <pc:sldMkLst>
          <pc:docMk/>
          <pc:sldMk cId="2193335650" sldId="503"/>
        </pc:sldMkLst>
      </pc:sldChg>
      <pc:sldChg chg="del">
        <pc:chgData name="David Marco" userId="95e9c5ef-f5f2-4715-911d-e9830bea700f" providerId="ADAL" clId="{2189E134-BE4B-43F2-9796-A9798EEAC6CB}" dt="2025-07-01T21:32:41.291" v="46" actId="47"/>
        <pc:sldMkLst>
          <pc:docMk/>
          <pc:sldMk cId="483398073" sldId="520"/>
        </pc:sldMkLst>
      </pc:sldChg>
      <pc:sldChg chg="del">
        <pc:chgData name="David Marco" userId="95e9c5ef-f5f2-4715-911d-e9830bea700f" providerId="ADAL" clId="{2189E134-BE4B-43F2-9796-A9798EEAC6CB}" dt="2025-07-01T21:32:55.022" v="47" actId="47"/>
        <pc:sldMkLst>
          <pc:docMk/>
          <pc:sldMk cId="1559042618" sldId="561"/>
        </pc:sldMkLst>
      </pc:sldChg>
      <pc:sldChg chg="del">
        <pc:chgData name="David Marco" userId="95e9c5ef-f5f2-4715-911d-e9830bea700f" providerId="ADAL" clId="{2189E134-BE4B-43F2-9796-A9798EEAC6CB}" dt="2025-07-01T21:32:55.022" v="47" actId="47"/>
        <pc:sldMkLst>
          <pc:docMk/>
          <pc:sldMk cId="1227954144" sldId="576"/>
        </pc:sldMkLst>
      </pc:sldChg>
      <pc:sldChg chg="del">
        <pc:chgData name="David Marco" userId="95e9c5ef-f5f2-4715-911d-e9830bea700f" providerId="ADAL" clId="{2189E134-BE4B-43F2-9796-A9798EEAC6CB}" dt="2025-07-01T21:32:55.022" v="47" actId="47"/>
        <pc:sldMkLst>
          <pc:docMk/>
          <pc:sldMk cId="1121009643" sldId="577"/>
        </pc:sldMkLst>
      </pc:sldChg>
      <pc:sldChg chg="del">
        <pc:chgData name="David Marco" userId="95e9c5ef-f5f2-4715-911d-e9830bea700f" providerId="ADAL" clId="{2189E134-BE4B-43F2-9796-A9798EEAC6CB}" dt="2025-07-01T21:32:55.022" v="47" actId="47"/>
        <pc:sldMkLst>
          <pc:docMk/>
          <pc:sldMk cId="1325626359" sldId="580"/>
        </pc:sldMkLst>
      </pc:sldChg>
      <pc:sldChg chg="del">
        <pc:chgData name="David Marco" userId="95e9c5ef-f5f2-4715-911d-e9830bea700f" providerId="ADAL" clId="{2189E134-BE4B-43F2-9796-A9798EEAC6CB}" dt="2025-07-01T21:32:55.022" v="47" actId="47"/>
        <pc:sldMkLst>
          <pc:docMk/>
          <pc:sldMk cId="3407333363" sldId="582"/>
        </pc:sldMkLst>
      </pc:sldChg>
      <pc:sldChg chg="del">
        <pc:chgData name="David Marco" userId="95e9c5ef-f5f2-4715-911d-e9830bea700f" providerId="ADAL" clId="{2189E134-BE4B-43F2-9796-A9798EEAC6CB}" dt="2025-07-01T21:32:55.022" v="47" actId="47"/>
        <pc:sldMkLst>
          <pc:docMk/>
          <pc:sldMk cId="4215901699" sldId="583"/>
        </pc:sldMkLst>
      </pc:sldChg>
      <pc:sldChg chg="del">
        <pc:chgData name="David Marco" userId="95e9c5ef-f5f2-4715-911d-e9830bea700f" providerId="ADAL" clId="{2189E134-BE4B-43F2-9796-A9798EEAC6CB}" dt="2025-07-01T21:32:55.022" v="47" actId="47"/>
        <pc:sldMkLst>
          <pc:docMk/>
          <pc:sldMk cId="3026548849" sldId="594"/>
        </pc:sldMkLst>
      </pc:sldChg>
      <pc:sldChg chg="del">
        <pc:chgData name="David Marco" userId="95e9c5ef-f5f2-4715-911d-e9830bea700f" providerId="ADAL" clId="{2189E134-BE4B-43F2-9796-A9798EEAC6CB}" dt="2025-07-01T21:32:55.022" v="47" actId="47"/>
        <pc:sldMkLst>
          <pc:docMk/>
          <pc:sldMk cId="3787165357" sldId="625"/>
        </pc:sldMkLst>
      </pc:sldChg>
      <pc:sldChg chg="del">
        <pc:chgData name="David Marco" userId="95e9c5ef-f5f2-4715-911d-e9830bea700f" providerId="ADAL" clId="{2189E134-BE4B-43F2-9796-A9798EEAC6CB}" dt="2025-07-01T21:32:55.022" v="47" actId="47"/>
        <pc:sldMkLst>
          <pc:docMk/>
          <pc:sldMk cId="2956709961" sldId="626"/>
        </pc:sldMkLst>
      </pc:sldChg>
      <pc:sldChg chg="del">
        <pc:chgData name="David Marco" userId="95e9c5ef-f5f2-4715-911d-e9830bea700f" providerId="ADAL" clId="{2189E134-BE4B-43F2-9796-A9798EEAC6CB}" dt="2025-07-01T21:32:55.022" v="47" actId="47"/>
        <pc:sldMkLst>
          <pc:docMk/>
          <pc:sldMk cId="1372185886" sldId="628"/>
        </pc:sldMkLst>
      </pc:sldChg>
      <pc:sldChg chg="del">
        <pc:chgData name="David Marco" userId="95e9c5ef-f5f2-4715-911d-e9830bea700f" providerId="ADAL" clId="{2189E134-BE4B-43F2-9796-A9798EEAC6CB}" dt="2025-07-01T21:32:55.022" v="47" actId="47"/>
        <pc:sldMkLst>
          <pc:docMk/>
          <pc:sldMk cId="4127991215" sldId="629"/>
        </pc:sldMkLst>
      </pc:sldChg>
      <pc:sldChg chg="del">
        <pc:chgData name="David Marco" userId="95e9c5ef-f5f2-4715-911d-e9830bea700f" providerId="ADAL" clId="{2189E134-BE4B-43F2-9796-A9798EEAC6CB}" dt="2025-07-01T21:10:43.587" v="40" actId="47"/>
        <pc:sldMkLst>
          <pc:docMk/>
          <pc:sldMk cId="3491040540" sldId="734"/>
        </pc:sldMkLst>
      </pc:sldChg>
      <pc:sldChg chg="del">
        <pc:chgData name="David Marco" userId="95e9c5ef-f5f2-4715-911d-e9830bea700f" providerId="ADAL" clId="{2189E134-BE4B-43F2-9796-A9798EEAC6CB}" dt="2025-07-01T21:11:18.913" v="42" actId="47"/>
        <pc:sldMkLst>
          <pc:docMk/>
          <pc:sldMk cId="3106219312" sldId="768"/>
        </pc:sldMkLst>
      </pc:sldChg>
      <pc:sldChg chg="del">
        <pc:chgData name="David Marco" userId="95e9c5ef-f5f2-4715-911d-e9830bea700f" providerId="ADAL" clId="{2189E134-BE4B-43F2-9796-A9798EEAC6CB}" dt="2025-07-01T21:11:18.913" v="42" actId="47"/>
        <pc:sldMkLst>
          <pc:docMk/>
          <pc:sldMk cId="3251849160" sldId="769"/>
        </pc:sldMkLst>
      </pc:sldChg>
      <pc:sldChg chg="del">
        <pc:chgData name="David Marco" userId="95e9c5ef-f5f2-4715-911d-e9830bea700f" providerId="ADAL" clId="{2189E134-BE4B-43F2-9796-A9798EEAC6CB}" dt="2025-07-01T21:11:18.913" v="42" actId="47"/>
        <pc:sldMkLst>
          <pc:docMk/>
          <pc:sldMk cId="3488741836" sldId="1110"/>
        </pc:sldMkLst>
      </pc:sldChg>
      <pc:sldChg chg="del">
        <pc:chgData name="David Marco" userId="95e9c5ef-f5f2-4715-911d-e9830bea700f" providerId="ADAL" clId="{2189E134-BE4B-43F2-9796-A9798EEAC6CB}" dt="2025-07-01T21:32:41.291" v="46" actId="47"/>
        <pc:sldMkLst>
          <pc:docMk/>
          <pc:sldMk cId="0" sldId="1204"/>
        </pc:sldMkLst>
      </pc:sldChg>
      <pc:sldChg chg="del">
        <pc:chgData name="David Marco" userId="95e9c5ef-f5f2-4715-911d-e9830bea700f" providerId="ADAL" clId="{2189E134-BE4B-43F2-9796-A9798EEAC6CB}" dt="2025-07-01T21:32:55.022" v="47" actId="47"/>
        <pc:sldMkLst>
          <pc:docMk/>
          <pc:sldMk cId="2851555284" sldId="1207"/>
        </pc:sldMkLst>
      </pc:sldChg>
      <pc:sldChg chg="del">
        <pc:chgData name="David Marco" userId="95e9c5ef-f5f2-4715-911d-e9830bea700f" providerId="ADAL" clId="{2189E134-BE4B-43F2-9796-A9798EEAC6CB}" dt="2025-07-01T21:32:55.022" v="47" actId="47"/>
        <pc:sldMkLst>
          <pc:docMk/>
          <pc:sldMk cId="234921299" sldId="1210"/>
        </pc:sldMkLst>
      </pc:sldChg>
      <pc:sldChg chg="del">
        <pc:chgData name="David Marco" userId="95e9c5ef-f5f2-4715-911d-e9830bea700f" providerId="ADAL" clId="{2189E134-BE4B-43F2-9796-A9798EEAC6CB}" dt="2025-07-01T21:32:55.022" v="47" actId="47"/>
        <pc:sldMkLst>
          <pc:docMk/>
          <pc:sldMk cId="145155962" sldId="1215"/>
        </pc:sldMkLst>
      </pc:sldChg>
      <pc:sldChg chg="del">
        <pc:chgData name="David Marco" userId="95e9c5ef-f5f2-4715-911d-e9830bea700f" providerId="ADAL" clId="{2189E134-BE4B-43F2-9796-A9798EEAC6CB}" dt="2025-07-01T21:32:55.022" v="47" actId="47"/>
        <pc:sldMkLst>
          <pc:docMk/>
          <pc:sldMk cId="1757432100" sldId="1217"/>
        </pc:sldMkLst>
      </pc:sldChg>
      <pc:sldChg chg="del">
        <pc:chgData name="David Marco" userId="95e9c5ef-f5f2-4715-911d-e9830bea700f" providerId="ADAL" clId="{2189E134-BE4B-43F2-9796-A9798EEAC6CB}" dt="2025-07-01T21:32:55.022" v="47" actId="47"/>
        <pc:sldMkLst>
          <pc:docMk/>
          <pc:sldMk cId="3029164221" sldId="1318"/>
        </pc:sldMkLst>
      </pc:sldChg>
      <pc:sldChg chg="modSp mod">
        <pc:chgData name="David Marco" userId="95e9c5ef-f5f2-4715-911d-e9830bea700f" providerId="ADAL" clId="{2189E134-BE4B-43F2-9796-A9798EEAC6CB}" dt="2025-07-01T21:02:23.237" v="14" actId="20577"/>
        <pc:sldMkLst>
          <pc:docMk/>
          <pc:sldMk cId="506185541" sldId="1319"/>
        </pc:sldMkLst>
      </pc:sldChg>
      <pc:sldChg chg="del">
        <pc:chgData name="David Marco" userId="95e9c5ef-f5f2-4715-911d-e9830bea700f" providerId="ADAL" clId="{2189E134-BE4B-43F2-9796-A9798EEAC6CB}" dt="2025-07-01T21:32:41.291" v="46" actId="47"/>
        <pc:sldMkLst>
          <pc:docMk/>
          <pc:sldMk cId="1546172850" sldId="1402"/>
        </pc:sldMkLst>
      </pc:sldChg>
      <pc:sldChg chg="del">
        <pc:chgData name="David Marco" userId="95e9c5ef-f5f2-4715-911d-e9830bea700f" providerId="ADAL" clId="{2189E134-BE4B-43F2-9796-A9798EEAC6CB}" dt="2025-07-01T21:32:55.022" v="47" actId="47"/>
        <pc:sldMkLst>
          <pc:docMk/>
          <pc:sldMk cId="1658948489" sldId="1403"/>
        </pc:sldMkLst>
      </pc:sldChg>
      <pc:sldChg chg="del">
        <pc:chgData name="David Marco" userId="95e9c5ef-f5f2-4715-911d-e9830bea700f" providerId="ADAL" clId="{2189E134-BE4B-43F2-9796-A9798EEAC6CB}" dt="2025-07-01T21:31:58.152" v="44" actId="47"/>
        <pc:sldMkLst>
          <pc:docMk/>
          <pc:sldMk cId="295351447" sldId="1553"/>
        </pc:sldMkLst>
      </pc:sldChg>
      <pc:sldChg chg="del">
        <pc:chgData name="David Marco" userId="95e9c5ef-f5f2-4715-911d-e9830bea700f" providerId="ADAL" clId="{2189E134-BE4B-43F2-9796-A9798EEAC6CB}" dt="2025-07-01T21:32:41.291" v="46" actId="47"/>
        <pc:sldMkLst>
          <pc:docMk/>
          <pc:sldMk cId="503525601" sldId="1635"/>
        </pc:sldMkLst>
      </pc:sldChg>
      <pc:sldChg chg="del">
        <pc:chgData name="David Marco" userId="95e9c5ef-f5f2-4715-911d-e9830bea700f" providerId="ADAL" clId="{2189E134-BE4B-43F2-9796-A9798EEAC6CB}" dt="2025-07-01T21:32:55.022" v="47" actId="47"/>
        <pc:sldMkLst>
          <pc:docMk/>
          <pc:sldMk cId="3431993864" sldId="1684"/>
        </pc:sldMkLst>
      </pc:sldChg>
      <pc:sldChg chg="del">
        <pc:chgData name="David Marco" userId="95e9c5ef-f5f2-4715-911d-e9830bea700f" providerId="ADAL" clId="{2189E134-BE4B-43F2-9796-A9798EEAC6CB}" dt="2025-07-01T21:32:41.291" v="46" actId="47"/>
        <pc:sldMkLst>
          <pc:docMk/>
          <pc:sldMk cId="624537537" sldId="1713"/>
        </pc:sldMkLst>
      </pc:sldChg>
      <pc:sldChg chg="del">
        <pc:chgData name="David Marco" userId="95e9c5ef-f5f2-4715-911d-e9830bea700f" providerId="ADAL" clId="{2189E134-BE4B-43F2-9796-A9798EEAC6CB}" dt="2025-07-01T21:32:55.022" v="47" actId="47"/>
        <pc:sldMkLst>
          <pc:docMk/>
          <pc:sldMk cId="1047766131" sldId="1716"/>
        </pc:sldMkLst>
      </pc:sldChg>
      <pc:sldChg chg="del">
        <pc:chgData name="David Marco" userId="95e9c5ef-f5f2-4715-911d-e9830bea700f" providerId="ADAL" clId="{2189E134-BE4B-43F2-9796-A9798EEAC6CB}" dt="2025-07-01T21:31:58.152" v="44" actId="47"/>
        <pc:sldMkLst>
          <pc:docMk/>
          <pc:sldMk cId="2066183810" sldId="1817"/>
        </pc:sldMkLst>
      </pc:sldChg>
      <pc:sldChg chg="del">
        <pc:chgData name="David Marco" userId="95e9c5ef-f5f2-4715-911d-e9830bea700f" providerId="ADAL" clId="{2189E134-BE4B-43F2-9796-A9798EEAC6CB}" dt="2025-07-01T21:31:58.152" v="44" actId="47"/>
        <pc:sldMkLst>
          <pc:docMk/>
          <pc:sldMk cId="3630873963" sldId="1826"/>
        </pc:sldMkLst>
      </pc:sldChg>
      <pc:sldChg chg="del">
        <pc:chgData name="David Marco" userId="95e9c5ef-f5f2-4715-911d-e9830bea700f" providerId="ADAL" clId="{2189E134-BE4B-43F2-9796-A9798EEAC6CB}" dt="2025-07-01T21:32:55.022" v="47" actId="47"/>
        <pc:sldMkLst>
          <pc:docMk/>
          <pc:sldMk cId="2436075795" sldId="1957"/>
        </pc:sldMkLst>
      </pc:sldChg>
      <pc:sldChg chg="del">
        <pc:chgData name="David Marco" userId="95e9c5ef-f5f2-4715-911d-e9830bea700f" providerId="ADAL" clId="{2189E134-BE4B-43F2-9796-A9798EEAC6CB}" dt="2025-07-01T21:32:55.022" v="47" actId="47"/>
        <pc:sldMkLst>
          <pc:docMk/>
          <pc:sldMk cId="4211637030" sldId="1964"/>
        </pc:sldMkLst>
      </pc:sldChg>
      <pc:sldChg chg="del">
        <pc:chgData name="David Marco" userId="95e9c5ef-f5f2-4715-911d-e9830bea700f" providerId="ADAL" clId="{2189E134-BE4B-43F2-9796-A9798EEAC6CB}" dt="2025-07-01T21:32:41.291" v="46" actId="47"/>
        <pc:sldMkLst>
          <pc:docMk/>
          <pc:sldMk cId="3233537206" sldId="1966"/>
        </pc:sldMkLst>
      </pc:sldChg>
      <pc:sldChg chg="del">
        <pc:chgData name="David Marco" userId="95e9c5ef-f5f2-4715-911d-e9830bea700f" providerId="ADAL" clId="{2189E134-BE4B-43F2-9796-A9798EEAC6CB}" dt="2025-07-01T21:32:41.291" v="46" actId="47"/>
        <pc:sldMkLst>
          <pc:docMk/>
          <pc:sldMk cId="491500785" sldId="1967"/>
        </pc:sldMkLst>
      </pc:sldChg>
      <pc:sldChg chg="del">
        <pc:chgData name="David Marco" userId="95e9c5ef-f5f2-4715-911d-e9830bea700f" providerId="ADAL" clId="{2189E134-BE4B-43F2-9796-A9798EEAC6CB}" dt="2025-07-01T21:32:41.291" v="46" actId="47"/>
        <pc:sldMkLst>
          <pc:docMk/>
          <pc:sldMk cId="2295139900" sldId="1968"/>
        </pc:sldMkLst>
      </pc:sldChg>
      <pc:sldChg chg="del">
        <pc:chgData name="David Marco" userId="95e9c5ef-f5f2-4715-911d-e9830bea700f" providerId="ADAL" clId="{2189E134-BE4B-43F2-9796-A9798EEAC6CB}" dt="2025-07-01T21:32:55.022" v="47" actId="47"/>
        <pc:sldMkLst>
          <pc:docMk/>
          <pc:sldMk cId="540303222" sldId="1970"/>
        </pc:sldMkLst>
      </pc:sldChg>
      <pc:sldChg chg="del">
        <pc:chgData name="David Marco" userId="95e9c5ef-f5f2-4715-911d-e9830bea700f" providerId="ADAL" clId="{2189E134-BE4B-43F2-9796-A9798EEAC6CB}" dt="2025-07-01T21:31:58.152" v="44" actId="47"/>
        <pc:sldMkLst>
          <pc:docMk/>
          <pc:sldMk cId="3616217968" sldId="1975"/>
        </pc:sldMkLst>
      </pc:sldChg>
      <pc:sldChg chg="del">
        <pc:chgData name="David Marco" userId="95e9c5ef-f5f2-4715-911d-e9830bea700f" providerId="ADAL" clId="{2189E134-BE4B-43F2-9796-A9798EEAC6CB}" dt="2025-07-01T21:31:58.152" v="44" actId="47"/>
        <pc:sldMkLst>
          <pc:docMk/>
          <pc:sldMk cId="2220434626" sldId="1978"/>
        </pc:sldMkLst>
      </pc:sldChg>
      <pc:sldChg chg="del">
        <pc:chgData name="David Marco" userId="95e9c5ef-f5f2-4715-911d-e9830bea700f" providerId="ADAL" clId="{2189E134-BE4B-43F2-9796-A9798EEAC6CB}" dt="2025-07-01T21:31:58.152" v="44" actId="47"/>
        <pc:sldMkLst>
          <pc:docMk/>
          <pc:sldMk cId="1752061394" sldId="2026"/>
        </pc:sldMkLst>
      </pc:sldChg>
      <pc:sldChg chg="del">
        <pc:chgData name="David Marco" userId="95e9c5ef-f5f2-4715-911d-e9830bea700f" providerId="ADAL" clId="{2189E134-BE4B-43F2-9796-A9798EEAC6CB}" dt="2025-07-01T21:31:58.152" v="44" actId="47"/>
        <pc:sldMkLst>
          <pc:docMk/>
          <pc:sldMk cId="1994166300" sldId="2058"/>
        </pc:sldMkLst>
      </pc:sldChg>
      <pc:sldChg chg="del">
        <pc:chgData name="David Marco" userId="95e9c5ef-f5f2-4715-911d-e9830bea700f" providerId="ADAL" clId="{2189E134-BE4B-43F2-9796-A9798EEAC6CB}" dt="2025-07-01T21:31:58.152" v="44" actId="47"/>
        <pc:sldMkLst>
          <pc:docMk/>
          <pc:sldMk cId="2919161807" sldId="2059"/>
        </pc:sldMkLst>
      </pc:sldChg>
      <pc:sldChg chg="del">
        <pc:chgData name="David Marco" userId="95e9c5ef-f5f2-4715-911d-e9830bea700f" providerId="ADAL" clId="{2189E134-BE4B-43F2-9796-A9798EEAC6CB}" dt="2025-07-01T21:31:58.152" v="44" actId="47"/>
        <pc:sldMkLst>
          <pc:docMk/>
          <pc:sldMk cId="2663164943" sldId="2060"/>
        </pc:sldMkLst>
      </pc:sldChg>
      <pc:sldChg chg="del">
        <pc:chgData name="David Marco" userId="95e9c5ef-f5f2-4715-911d-e9830bea700f" providerId="ADAL" clId="{2189E134-BE4B-43F2-9796-A9798EEAC6CB}" dt="2025-07-01T21:31:58.152" v="44" actId="47"/>
        <pc:sldMkLst>
          <pc:docMk/>
          <pc:sldMk cId="4009122851" sldId="2071"/>
        </pc:sldMkLst>
      </pc:sldChg>
      <pc:sldChg chg="del">
        <pc:chgData name="David Marco" userId="95e9c5ef-f5f2-4715-911d-e9830bea700f" providerId="ADAL" clId="{2189E134-BE4B-43F2-9796-A9798EEAC6CB}" dt="2025-07-01T21:31:58.152" v="44" actId="47"/>
        <pc:sldMkLst>
          <pc:docMk/>
          <pc:sldMk cId="1181794176" sldId="2072"/>
        </pc:sldMkLst>
      </pc:sldChg>
      <pc:sldChg chg="del">
        <pc:chgData name="David Marco" userId="95e9c5ef-f5f2-4715-911d-e9830bea700f" providerId="ADAL" clId="{2189E134-BE4B-43F2-9796-A9798EEAC6CB}" dt="2025-07-01T21:32:04.153" v="45" actId="47"/>
        <pc:sldMkLst>
          <pc:docMk/>
          <pc:sldMk cId="3160273219" sldId="2076"/>
        </pc:sldMkLst>
      </pc:sldChg>
      <pc:sldChg chg="del">
        <pc:chgData name="David Marco" userId="95e9c5ef-f5f2-4715-911d-e9830bea700f" providerId="ADAL" clId="{2189E134-BE4B-43F2-9796-A9798EEAC6CB}" dt="2025-07-01T21:10:44.473" v="41" actId="47"/>
        <pc:sldMkLst>
          <pc:docMk/>
          <pc:sldMk cId="682066424" sldId="2117"/>
        </pc:sldMkLst>
      </pc:sldChg>
      <pc:sldChg chg="del">
        <pc:chgData name="David Marco" userId="95e9c5ef-f5f2-4715-911d-e9830bea700f" providerId="ADAL" clId="{2189E134-BE4B-43F2-9796-A9798EEAC6CB}" dt="2025-07-01T21:31:58.152" v="44" actId="47"/>
        <pc:sldMkLst>
          <pc:docMk/>
          <pc:sldMk cId="1096728336" sldId="2118"/>
        </pc:sldMkLst>
      </pc:sldChg>
      <pc:sldChg chg="del">
        <pc:chgData name="David Marco" userId="95e9c5ef-f5f2-4715-911d-e9830bea700f" providerId="ADAL" clId="{2189E134-BE4B-43F2-9796-A9798EEAC6CB}" dt="2025-07-01T21:31:58.152" v="44" actId="47"/>
        <pc:sldMkLst>
          <pc:docMk/>
          <pc:sldMk cId="1531135875" sldId="2123"/>
        </pc:sldMkLst>
      </pc:sldChg>
      <pc:sldChg chg="del">
        <pc:chgData name="David Marco" userId="95e9c5ef-f5f2-4715-911d-e9830bea700f" providerId="ADAL" clId="{2189E134-BE4B-43F2-9796-A9798EEAC6CB}" dt="2025-07-01T21:11:18.913" v="42" actId="47"/>
        <pc:sldMkLst>
          <pc:docMk/>
          <pc:sldMk cId="846375957" sldId="2280"/>
        </pc:sldMkLst>
      </pc:sldChg>
      <pc:sldChg chg="del">
        <pc:chgData name="David Marco" userId="95e9c5ef-f5f2-4715-911d-e9830bea700f" providerId="ADAL" clId="{2189E134-BE4B-43F2-9796-A9798EEAC6CB}" dt="2025-07-01T21:11:18.913" v="42" actId="47"/>
        <pc:sldMkLst>
          <pc:docMk/>
          <pc:sldMk cId="93688898" sldId="2281"/>
        </pc:sldMkLst>
      </pc:sldChg>
      <pc:sldChg chg="del">
        <pc:chgData name="David Marco" userId="95e9c5ef-f5f2-4715-911d-e9830bea700f" providerId="ADAL" clId="{2189E134-BE4B-43F2-9796-A9798EEAC6CB}" dt="2025-07-01T21:11:18.913" v="42" actId="47"/>
        <pc:sldMkLst>
          <pc:docMk/>
          <pc:sldMk cId="2639627567" sldId="2282"/>
        </pc:sldMkLst>
      </pc:sldChg>
      <pc:sldChg chg="del">
        <pc:chgData name="David Marco" userId="95e9c5ef-f5f2-4715-911d-e9830bea700f" providerId="ADAL" clId="{2189E134-BE4B-43F2-9796-A9798EEAC6CB}" dt="2025-07-01T21:31:58.152" v="44" actId="47"/>
        <pc:sldMkLst>
          <pc:docMk/>
          <pc:sldMk cId="2693383203" sldId="2296"/>
        </pc:sldMkLst>
      </pc:sldChg>
      <pc:sldChg chg="modSp mod">
        <pc:chgData name="David Marco" userId="95e9c5ef-f5f2-4715-911d-e9830bea700f" providerId="ADAL" clId="{2189E134-BE4B-43F2-9796-A9798EEAC6CB}" dt="2025-07-01T21:10:33.453" v="39" actId="27636"/>
        <pc:sldMkLst>
          <pc:docMk/>
          <pc:sldMk cId="2738478812" sldId="2339"/>
        </pc:sldMkLst>
      </pc:sldChg>
      <pc:sldChg chg="add">
        <pc:chgData name="David Marco" userId="95e9c5ef-f5f2-4715-911d-e9830bea700f" providerId="ADAL" clId="{2189E134-BE4B-43F2-9796-A9798EEAC6CB}" dt="2025-07-01T21:24:58.433" v="43"/>
        <pc:sldMkLst>
          <pc:docMk/>
          <pc:sldMk cId="1757572801" sldId="2382"/>
        </pc:sldMkLst>
      </pc:sldChg>
      <pc:sldChg chg="del">
        <pc:chgData name="David Marco" userId="95e9c5ef-f5f2-4715-911d-e9830bea700f" providerId="ADAL" clId="{2189E134-BE4B-43F2-9796-A9798EEAC6CB}" dt="2025-07-01T21:32:41.291" v="46" actId="47"/>
        <pc:sldMkLst>
          <pc:docMk/>
          <pc:sldMk cId="0" sldId="2527"/>
        </pc:sldMkLst>
      </pc:sldChg>
      <pc:sldChg chg="del">
        <pc:chgData name="David Marco" userId="95e9c5ef-f5f2-4715-911d-e9830bea700f" providerId="ADAL" clId="{2189E134-BE4B-43F2-9796-A9798EEAC6CB}" dt="2025-07-01T21:32:41.291" v="46" actId="47"/>
        <pc:sldMkLst>
          <pc:docMk/>
          <pc:sldMk cId="3923468483" sldId="3038"/>
        </pc:sldMkLst>
      </pc:sldChg>
      <pc:sldChg chg="del">
        <pc:chgData name="David Marco" userId="95e9c5ef-f5f2-4715-911d-e9830bea700f" providerId="ADAL" clId="{2189E134-BE4B-43F2-9796-A9798EEAC6CB}" dt="2025-07-01T21:32:41.291" v="46" actId="47"/>
        <pc:sldMkLst>
          <pc:docMk/>
          <pc:sldMk cId="3262830078" sldId="3040"/>
        </pc:sldMkLst>
      </pc:sldChg>
      <pc:sldChg chg="del">
        <pc:chgData name="David Marco" userId="95e9c5ef-f5f2-4715-911d-e9830bea700f" providerId="ADAL" clId="{2189E134-BE4B-43F2-9796-A9798EEAC6CB}" dt="2025-07-01T21:32:41.291" v="46" actId="47"/>
        <pc:sldMkLst>
          <pc:docMk/>
          <pc:sldMk cId="2906037949" sldId="3042"/>
        </pc:sldMkLst>
      </pc:sldChg>
      <pc:sldChg chg="del">
        <pc:chgData name="David Marco" userId="95e9c5ef-f5f2-4715-911d-e9830bea700f" providerId="ADAL" clId="{2189E134-BE4B-43F2-9796-A9798EEAC6CB}" dt="2025-07-01T21:32:41.291" v="46" actId="47"/>
        <pc:sldMkLst>
          <pc:docMk/>
          <pc:sldMk cId="297203579" sldId="3043"/>
        </pc:sldMkLst>
      </pc:sldChg>
      <pc:sldChg chg="del">
        <pc:chgData name="David Marco" userId="95e9c5ef-f5f2-4715-911d-e9830bea700f" providerId="ADAL" clId="{2189E134-BE4B-43F2-9796-A9798EEAC6CB}" dt="2025-07-01T21:32:41.291" v="46" actId="47"/>
        <pc:sldMkLst>
          <pc:docMk/>
          <pc:sldMk cId="328787163" sldId="3052"/>
        </pc:sldMkLst>
      </pc:sldChg>
      <pc:sldChg chg="del">
        <pc:chgData name="David Marco" userId="95e9c5ef-f5f2-4715-911d-e9830bea700f" providerId="ADAL" clId="{2189E134-BE4B-43F2-9796-A9798EEAC6CB}" dt="2025-07-01T21:32:41.291" v="46" actId="47"/>
        <pc:sldMkLst>
          <pc:docMk/>
          <pc:sldMk cId="2464013447" sldId="3053"/>
        </pc:sldMkLst>
      </pc:sldChg>
      <pc:sldChg chg="del">
        <pc:chgData name="David Marco" userId="95e9c5ef-f5f2-4715-911d-e9830bea700f" providerId="ADAL" clId="{2189E134-BE4B-43F2-9796-A9798EEAC6CB}" dt="2025-07-01T21:31:58.152" v="44" actId="47"/>
        <pc:sldMkLst>
          <pc:docMk/>
          <pc:sldMk cId="1230006518" sldId="3060"/>
        </pc:sldMkLst>
      </pc:sldChg>
      <pc:sldChg chg="del">
        <pc:chgData name="David Marco" userId="95e9c5ef-f5f2-4715-911d-e9830bea700f" providerId="ADAL" clId="{2189E134-BE4B-43F2-9796-A9798EEAC6CB}" dt="2025-07-01T21:31:58.152" v="44" actId="47"/>
        <pc:sldMkLst>
          <pc:docMk/>
          <pc:sldMk cId="87968552" sldId="3061"/>
        </pc:sldMkLst>
      </pc:sldChg>
      <pc:sldChg chg="del">
        <pc:chgData name="David Marco" userId="95e9c5ef-f5f2-4715-911d-e9830bea700f" providerId="ADAL" clId="{2189E134-BE4B-43F2-9796-A9798EEAC6CB}" dt="2025-07-01T21:31:58.152" v="44" actId="47"/>
        <pc:sldMkLst>
          <pc:docMk/>
          <pc:sldMk cId="2130955651" sldId="3062"/>
        </pc:sldMkLst>
      </pc:sldChg>
      <pc:sldChg chg="del">
        <pc:chgData name="David Marco" userId="95e9c5ef-f5f2-4715-911d-e9830bea700f" providerId="ADAL" clId="{2189E134-BE4B-43F2-9796-A9798EEAC6CB}" dt="2025-07-01T21:32:41.291" v="46" actId="47"/>
        <pc:sldMkLst>
          <pc:docMk/>
          <pc:sldMk cId="2984863899" sldId="3068"/>
        </pc:sldMkLst>
      </pc:sldChg>
      <pc:sldChg chg="del">
        <pc:chgData name="David Marco" userId="95e9c5ef-f5f2-4715-911d-e9830bea700f" providerId="ADAL" clId="{2189E134-BE4B-43F2-9796-A9798EEAC6CB}" dt="2025-07-01T21:32:41.291" v="46" actId="47"/>
        <pc:sldMkLst>
          <pc:docMk/>
          <pc:sldMk cId="3248390746" sldId="3069"/>
        </pc:sldMkLst>
      </pc:sldChg>
      <pc:sldChg chg="del">
        <pc:chgData name="David Marco" userId="95e9c5ef-f5f2-4715-911d-e9830bea700f" providerId="ADAL" clId="{2189E134-BE4B-43F2-9796-A9798EEAC6CB}" dt="2025-07-01T21:32:41.291" v="46" actId="47"/>
        <pc:sldMkLst>
          <pc:docMk/>
          <pc:sldMk cId="597555328" sldId="3071"/>
        </pc:sldMkLst>
      </pc:sldChg>
      <pc:sldChg chg="del">
        <pc:chgData name="David Marco" userId="95e9c5ef-f5f2-4715-911d-e9830bea700f" providerId="ADAL" clId="{2189E134-BE4B-43F2-9796-A9798EEAC6CB}" dt="2025-07-01T21:11:18.913" v="42" actId="47"/>
        <pc:sldMkLst>
          <pc:docMk/>
          <pc:sldMk cId="672836124" sldId="3074"/>
        </pc:sldMkLst>
      </pc:sldChg>
      <pc:sldChg chg="del">
        <pc:chgData name="David Marco" userId="95e9c5ef-f5f2-4715-911d-e9830bea700f" providerId="ADAL" clId="{2189E134-BE4B-43F2-9796-A9798EEAC6CB}" dt="2025-07-01T21:11:18.913" v="42" actId="47"/>
        <pc:sldMkLst>
          <pc:docMk/>
          <pc:sldMk cId="685532401" sldId="3075"/>
        </pc:sldMkLst>
      </pc:sldChg>
      <pc:sldChg chg="del">
        <pc:chgData name="David Marco" userId="95e9c5ef-f5f2-4715-911d-e9830bea700f" providerId="ADAL" clId="{2189E134-BE4B-43F2-9796-A9798EEAC6CB}" dt="2025-07-01T21:11:18.913" v="42" actId="47"/>
        <pc:sldMkLst>
          <pc:docMk/>
          <pc:sldMk cId="2073343564" sldId="3286"/>
        </pc:sldMkLst>
      </pc:sldChg>
      <pc:sldChg chg="del">
        <pc:chgData name="David Marco" userId="95e9c5ef-f5f2-4715-911d-e9830bea700f" providerId="ADAL" clId="{2189E134-BE4B-43F2-9796-A9798EEAC6CB}" dt="2025-07-01T21:11:18.913" v="42" actId="47"/>
        <pc:sldMkLst>
          <pc:docMk/>
          <pc:sldMk cId="280027105" sldId="3287"/>
        </pc:sldMkLst>
      </pc:sldChg>
      <pc:sldChg chg="del">
        <pc:chgData name="David Marco" userId="95e9c5ef-f5f2-4715-911d-e9830bea700f" providerId="ADAL" clId="{2189E134-BE4B-43F2-9796-A9798EEAC6CB}" dt="2025-07-01T21:11:18.913" v="42" actId="47"/>
        <pc:sldMkLst>
          <pc:docMk/>
          <pc:sldMk cId="1655063844" sldId="3288"/>
        </pc:sldMkLst>
      </pc:sldChg>
      <pc:sldChg chg="del">
        <pc:chgData name="David Marco" userId="95e9c5ef-f5f2-4715-911d-e9830bea700f" providerId="ADAL" clId="{2189E134-BE4B-43F2-9796-A9798EEAC6CB}" dt="2025-07-01T21:11:18.913" v="42" actId="47"/>
        <pc:sldMkLst>
          <pc:docMk/>
          <pc:sldMk cId="2125581106" sldId="3289"/>
        </pc:sldMkLst>
      </pc:sldChg>
      <pc:sldChg chg="del">
        <pc:chgData name="David Marco" userId="95e9c5ef-f5f2-4715-911d-e9830bea700f" providerId="ADAL" clId="{2189E134-BE4B-43F2-9796-A9798EEAC6CB}" dt="2025-07-01T21:11:18.913" v="42" actId="47"/>
        <pc:sldMkLst>
          <pc:docMk/>
          <pc:sldMk cId="2536205700" sldId="3290"/>
        </pc:sldMkLst>
      </pc:sldChg>
      <pc:sldChg chg="del">
        <pc:chgData name="David Marco" userId="95e9c5ef-f5f2-4715-911d-e9830bea700f" providerId="ADAL" clId="{2189E134-BE4B-43F2-9796-A9798EEAC6CB}" dt="2025-07-01T21:11:18.913" v="42" actId="47"/>
        <pc:sldMkLst>
          <pc:docMk/>
          <pc:sldMk cId="2744479441" sldId="3291"/>
        </pc:sldMkLst>
      </pc:sldChg>
      <pc:sldChg chg="del">
        <pc:chgData name="David Marco" userId="95e9c5ef-f5f2-4715-911d-e9830bea700f" providerId="ADAL" clId="{2189E134-BE4B-43F2-9796-A9798EEAC6CB}" dt="2025-07-01T21:11:18.913" v="42" actId="47"/>
        <pc:sldMkLst>
          <pc:docMk/>
          <pc:sldMk cId="1601326680" sldId="3292"/>
        </pc:sldMkLst>
      </pc:sldChg>
      <pc:sldChg chg="del">
        <pc:chgData name="David Marco" userId="95e9c5ef-f5f2-4715-911d-e9830bea700f" providerId="ADAL" clId="{2189E134-BE4B-43F2-9796-A9798EEAC6CB}" dt="2025-07-01T21:11:18.913" v="42" actId="47"/>
        <pc:sldMkLst>
          <pc:docMk/>
          <pc:sldMk cId="2395154826" sldId="3293"/>
        </pc:sldMkLst>
      </pc:sldChg>
      <pc:sldChg chg="del">
        <pc:chgData name="David Marco" userId="95e9c5ef-f5f2-4715-911d-e9830bea700f" providerId="ADAL" clId="{2189E134-BE4B-43F2-9796-A9798EEAC6CB}" dt="2025-07-01T21:11:18.913" v="42" actId="47"/>
        <pc:sldMkLst>
          <pc:docMk/>
          <pc:sldMk cId="2987729066" sldId="3294"/>
        </pc:sldMkLst>
      </pc:sldChg>
      <pc:sldChg chg="del">
        <pc:chgData name="David Marco" userId="95e9c5ef-f5f2-4715-911d-e9830bea700f" providerId="ADAL" clId="{2189E134-BE4B-43F2-9796-A9798EEAC6CB}" dt="2025-07-01T21:11:18.913" v="42" actId="47"/>
        <pc:sldMkLst>
          <pc:docMk/>
          <pc:sldMk cId="188432104" sldId="3295"/>
        </pc:sldMkLst>
      </pc:sldChg>
      <pc:sldChg chg="del">
        <pc:chgData name="David Marco" userId="95e9c5ef-f5f2-4715-911d-e9830bea700f" providerId="ADAL" clId="{2189E134-BE4B-43F2-9796-A9798EEAC6CB}" dt="2025-07-01T21:11:18.913" v="42" actId="47"/>
        <pc:sldMkLst>
          <pc:docMk/>
          <pc:sldMk cId="4032610472" sldId="3300"/>
        </pc:sldMkLst>
      </pc:sldChg>
      <pc:sldChg chg="del">
        <pc:chgData name="David Marco" userId="95e9c5ef-f5f2-4715-911d-e9830bea700f" providerId="ADAL" clId="{2189E134-BE4B-43F2-9796-A9798EEAC6CB}" dt="2025-07-01T21:11:18.913" v="42" actId="47"/>
        <pc:sldMkLst>
          <pc:docMk/>
          <pc:sldMk cId="3310508858" sldId="3301"/>
        </pc:sldMkLst>
      </pc:sldChg>
      <pc:sldChg chg="del">
        <pc:chgData name="David Marco" userId="95e9c5ef-f5f2-4715-911d-e9830bea700f" providerId="ADAL" clId="{2189E134-BE4B-43F2-9796-A9798EEAC6CB}" dt="2025-07-01T21:11:18.913" v="42" actId="47"/>
        <pc:sldMkLst>
          <pc:docMk/>
          <pc:sldMk cId="601733728" sldId="3302"/>
        </pc:sldMkLst>
      </pc:sldChg>
      <pc:sldChg chg="del">
        <pc:chgData name="David Marco" userId="95e9c5ef-f5f2-4715-911d-e9830bea700f" providerId="ADAL" clId="{2189E134-BE4B-43F2-9796-A9798EEAC6CB}" dt="2025-07-01T21:11:18.913" v="42" actId="47"/>
        <pc:sldMkLst>
          <pc:docMk/>
          <pc:sldMk cId="1207335582" sldId="3303"/>
        </pc:sldMkLst>
      </pc:sldChg>
      <pc:sldChg chg="del">
        <pc:chgData name="David Marco" userId="95e9c5ef-f5f2-4715-911d-e9830bea700f" providerId="ADAL" clId="{2189E134-BE4B-43F2-9796-A9798EEAC6CB}" dt="2025-07-01T21:11:18.913" v="42" actId="47"/>
        <pc:sldMkLst>
          <pc:docMk/>
          <pc:sldMk cId="761231182" sldId="3304"/>
        </pc:sldMkLst>
      </pc:sldChg>
      <pc:sldChg chg="del">
        <pc:chgData name="David Marco" userId="95e9c5ef-f5f2-4715-911d-e9830bea700f" providerId="ADAL" clId="{2189E134-BE4B-43F2-9796-A9798EEAC6CB}" dt="2025-07-01T21:11:18.913" v="42" actId="47"/>
        <pc:sldMkLst>
          <pc:docMk/>
          <pc:sldMk cId="3221514463" sldId="3305"/>
        </pc:sldMkLst>
      </pc:sldChg>
      <pc:sldChg chg="del">
        <pc:chgData name="David Marco" userId="95e9c5ef-f5f2-4715-911d-e9830bea700f" providerId="ADAL" clId="{2189E134-BE4B-43F2-9796-A9798EEAC6CB}" dt="2025-07-01T21:11:18.913" v="42" actId="47"/>
        <pc:sldMkLst>
          <pc:docMk/>
          <pc:sldMk cId="3003245366" sldId="3306"/>
        </pc:sldMkLst>
      </pc:sldChg>
      <pc:sldChg chg="del">
        <pc:chgData name="David Marco" userId="95e9c5ef-f5f2-4715-911d-e9830bea700f" providerId="ADAL" clId="{2189E134-BE4B-43F2-9796-A9798EEAC6CB}" dt="2025-07-01T21:11:18.913" v="42" actId="47"/>
        <pc:sldMkLst>
          <pc:docMk/>
          <pc:sldMk cId="2958257158" sldId="3307"/>
        </pc:sldMkLst>
      </pc:sldChg>
      <pc:sldChg chg="del">
        <pc:chgData name="David Marco" userId="95e9c5ef-f5f2-4715-911d-e9830bea700f" providerId="ADAL" clId="{2189E134-BE4B-43F2-9796-A9798EEAC6CB}" dt="2025-07-01T21:11:18.913" v="42" actId="47"/>
        <pc:sldMkLst>
          <pc:docMk/>
          <pc:sldMk cId="2006000657" sldId="3322"/>
        </pc:sldMkLst>
      </pc:sldChg>
      <pc:sldChg chg="del">
        <pc:chgData name="David Marco" userId="95e9c5ef-f5f2-4715-911d-e9830bea700f" providerId="ADAL" clId="{2189E134-BE4B-43F2-9796-A9798EEAC6CB}" dt="2025-07-01T21:11:18.913" v="42" actId="47"/>
        <pc:sldMkLst>
          <pc:docMk/>
          <pc:sldMk cId="442058120" sldId="3323"/>
        </pc:sldMkLst>
      </pc:sldChg>
      <pc:sldChg chg="del">
        <pc:chgData name="David Marco" userId="95e9c5ef-f5f2-4715-911d-e9830bea700f" providerId="ADAL" clId="{2189E134-BE4B-43F2-9796-A9798EEAC6CB}" dt="2025-07-01T21:11:18.913" v="42" actId="47"/>
        <pc:sldMkLst>
          <pc:docMk/>
          <pc:sldMk cId="224091000" sldId="3324"/>
        </pc:sldMkLst>
      </pc:sldChg>
      <pc:sldChg chg="del">
        <pc:chgData name="David Marco" userId="95e9c5ef-f5f2-4715-911d-e9830bea700f" providerId="ADAL" clId="{2189E134-BE4B-43F2-9796-A9798EEAC6CB}" dt="2025-07-01T21:11:18.913" v="42" actId="47"/>
        <pc:sldMkLst>
          <pc:docMk/>
          <pc:sldMk cId="3088377990" sldId="3325"/>
        </pc:sldMkLst>
      </pc:sldChg>
      <pc:sldChg chg="del">
        <pc:chgData name="David Marco" userId="95e9c5ef-f5f2-4715-911d-e9830bea700f" providerId="ADAL" clId="{2189E134-BE4B-43F2-9796-A9798EEAC6CB}" dt="2025-07-01T21:31:58.152" v="44" actId="47"/>
        <pc:sldMkLst>
          <pc:docMk/>
          <pc:sldMk cId="4193235733" sldId="3326"/>
        </pc:sldMkLst>
      </pc:sldChg>
      <pc:sldChg chg="del">
        <pc:chgData name="David Marco" userId="95e9c5ef-f5f2-4715-911d-e9830bea700f" providerId="ADAL" clId="{2189E134-BE4B-43F2-9796-A9798EEAC6CB}" dt="2025-07-01T21:31:58.152" v="44" actId="47"/>
        <pc:sldMkLst>
          <pc:docMk/>
          <pc:sldMk cId="1379589453" sldId="3327"/>
        </pc:sldMkLst>
      </pc:sldChg>
      <pc:sldChg chg="del">
        <pc:chgData name="David Marco" userId="95e9c5ef-f5f2-4715-911d-e9830bea700f" providerId="ADAL" clId="{2189E134-BE4B-43F2-9796-A9798EEAC6CB}" dt="2025-07-01T21:31:58.152" v="44" actId="47"/>
        <pc:sldMkLst>
          <pc:docMk/>
          <pc:sldMk cId="3294295069" sldId="3328"/>
        </pc:sldMkLst>
      </pc:sldChg>
      <pc:sldChg chg="del">
        <pc:chgData name="David Marco" userId="95e9c5ef-f5f2-4715-911d-e9830bea700f" providerId="ADAL" clId="{2189E134-BE4B-43F2-9796-A9798EEAC6CB}" dt="2025-07-01T21:31:58.152" v="44" actId="47"/>
        <pc:sldMkLst>
          <pc:docMk/>
          <pc:sldMk cId="3206185587" sldId="3329"/>
        </pc:sldMkLst>
      </pc:sldChg>
      <pc:sldChg chg="del">
        <pc:chgData name="David Marco" userId="95e9c5ef-f5f2-4715-911d-e9830bea700f" providerId="ADAL" clId="{2189E134-BE4B-43F2-9796-A9798EEAC6CB}" dt="2025-07-01T21:32:41.291" v="46" actId="47"/>
        <pc:sldMkLst>
          <pc:docMk/>
          <pc:sldMk cId="1033485622" sldId="3332"/>
        </pc:sldMkLst>
      </pc:sldChg>
      <pc:sldChg chg="del">
        <pc:chgData name="David Marco" userId="95e9c5ef-f5f2-4715-911d-e9830bea700f" providerId="ADAL" clId="{2189E134-BE4B-43F2-9796-A9798EEAC6CB}" dt="2025-07-01T21:32:41.291" v="46" actId="47"/>
        <pc:sldMkLst>
          <pc:docMk/>
          <pc:sldMk cId="3568338129" sldId="3333"/>
        </pc:sldMkLst>
      </pc:sldChg>
      <pc:sldChg chg="del">
        <pc:chgData name="David Marco" userId="95e9c5ef-f5f2-4715-911d-e9830bea700f" providerId="ADAL" clId="{2189E134-BE4B-43F2-9796-A9798EEAC6CB}" dt="2025-07-01T21:32:41.291" v="46" actId="47"/>
        <pc:sldMkLst>
          <pc:docMk/>
          <pc:sldMk cId="1777760033" sldId="3334"/>
        </pc:sldMkLst>
      </pc:sldChg>
      <pc:sldChg chg="del">
        <pc:chgData name="David Marco" userId="95e9c5ef-f5f2-4715-911d-e9830bea700f" providerId="ADAL" clId="{2189E134-BE4B-43F2-9796-A9798EEAC6CB}" dt="2025-07-01T21:32:41.291" v="46" actId="47"/>
        <pc:sldMkLst>
          <pc:docMk/>
          <pc:sldMk cId="3112618476" sldId="3335"/>
        </pc:sldMkLst>
      </pc:sldChg>
      <pc:sldChg chg="del">
        <pc:chgData name="David Marco" userId="95e9c5ef-f5f2-4715-911d-e9830bea700f" providerId="ADAL" clId="{2189E134-BE4B-43F2-9796-A9798EEAC6CB}" dt="2025-07-01T21:32:41.291" v="46" actId="47"/>
        <pc:sldMkLst>
          <pc:docMk/>
          <pc:sldMk cId="673514001" sldId="3336"/>
        </pc:sldMkLst>
      </pc:sldChg>
      <pc:sldChg chg="del">
        <pc:chgData name="David Marco" userId="95e9c5ef-f5f2-4715-911d-e9830bea700f" providerId="ADAL" clId="{2189E134-BE4B-43F2-9796-A9798EEAC6CB}" dt="2025-07-01T21:32:41.291" v="46" actId="47"/>
        <pc:sldMkLst>
          <pc:docMk/>
          <pc:sldMk cId="3100913342" sldId="3337"/>
        </pc:sldMkLst>
      </pc:sldChg>
      <pc:sldChg chg="del">
        <pc:chgData name="David Marco" userId="95e9c5ef-f5f2-4715-911d-e9830bea700f" providerId="ADAL" clId="{2189E134-BE4B-43F2-9796-A9798EEAC6CB}" dt="2025-07-01T21:32:41.291" v="46" actId="47"/>
        <pc:sldMkLst>
          <pc:docMk/>
          <pc:sldMk cId="248080774" sldId="3338"/>
        </pc:sldMkLst>
      </pc:sldChg>
      <pc:sldChg chg="del">
        <pc:chgData name="David Marco" userId="95e9c5ef-f5f2-4715-911d-e9830bea700f" providerId="ADAL" clId="{2189E134-BE4B-43F2-9796-A9798EEAC6CB}" dt="2025-07-01T21:32:41.291" v="46" actId="47"/>
        <pc:sldMkLst>
          <pc:docMk/>
          <pc:sldMk cId="4033163448" sldId="3339"/>
        </pc:sldMkLst>
      </pc:sldChg>
      <pc:sldChg chg="del">
        <pc:chgData name="David Marco" userId="95e9c5ef-f5f2-4715-911d-e9830bea700f" providerId="ADAL" clId="{2189E134-BE4B-43F2-9796-A9798EEAC6CB}" dt="2025-07-01T21:32:41.291" v="46" actId="47"/>
        <pc:sldMkLst>
          <pc:docMk/>
          <pc:sldMk cId="1802731127" sldId="3340"/>
        </pc:sldMkLst>
      </pc:sldChg>
      <pc:sldChg chg="del">
        <pc:chgData name="David Marco" userId="95e9c5ef-f5f2-4715-911d-e9830bea700f" providerId="ADAL" clId="{2189E134-BE4B-43F2-9796-A9798EEAC6CB}" dt="2025-07-01T21:32:41.291" v="46" actId="47"/>
        <pc:sldMkLst>
          <pc:docMk/>
          <pc:sldMk cId="3312783305" sldId="3341"/>
        </pc:sldMkLst>
      </pc:sldChg>
      <pc:sldChg chg="del">
        <pc:chgData name="David Marco" userId="95e9c5ef-f5f2-4715-911d-e9830bea700f" providerId="ADAL" clId="{2189E134-BE4B-43F2-9796-A9798EEAC6CB}" dt="2025-07-01T21:11:18.913" v="42" actId="47"/>
        <pc:sldMkLst>
          <pc:docMk/>
          <pc:sldMk cId="1384341900" sldId="3343"/>
        </pc:sldMkLst>
      </pc:sldChg>
      <pc:sldChg chg="del">
        <pc:chgData name="David Marco" userId="95e9c5ef-f5f2-4715-911d-e9830bea700f" providerId="ADAL" clId="{2189E134-BE4B-43F2-9796-A9798EEAC6CB}" dt="2025-07-01T21:11:18.913" v="42" actId="47"/>
        <pc:sldMkLst>
          <pc:docMk/>
          <pc:sldMk cId="929399870" sldId="3344"/>
        </pc:sldMkLst>
      </pc:sldChg>
      <pc:sldChg chg="del">
        <pc:chgData name="David Marco" userId="95e9c5ef-f5f2-4715-911d-e9830bea700f" providerId="ADAL" clId="{2189E134-BE4B-43F2-9796-A9798EEAC6CB}" dt="2025-07-01T21:11:18.913" v="42" actId="47"/>
        <pc:sldMkLst>
          <pc:docMk/>
          <pc:sldMk cId="1448909078" sldId="3345"/>
        </pc:sldMkLst>
      </pc:sldChg>
      <pc:sldChg chg="del">
        <pc:chgData name="David Marco" userId="95e9c5ef-f5f2-4715-911d-e9830bea700f" providerId="ADAL" clId="{2189E134-BE4B-43F2-9796-A9798EEAC6CB}" dt="2025-07-01T21:11:18.913" v="42" actId="47"/>
        <pc:sldMkLst>
          <pc:docMk/>
          <pc:sldMk cId="3283487794" sldId="3346"/>
        </pc:sldMkLst>
      </pc:sldChg>
      <pc:sldChg chg="del">
        <pc:chgData name="David Marco" userId="95e9c5ef-f5f2-4715-911d-e9830bea700f" providerId="ADAL" clId="{2189E134-BE4B-43F2-9796-A9798EEAC6CB}" dt="2025-07-01T21:11:18.913" v="42" actId="47"/>
        <pc:sldMkLst>
          <pc:docMk/>
          <pc:sldMk cId="2887991543" sldId="3347"/>
        </pc:sldMkLst>
      </pc:sldChg>
      <pc:sldChg chg="del">
        <pc:chgData name="David Marco" userId="95e9c5ef-f5f2-4715-911d-e9830bea700f" providerId="ADAL" clId="{2189E134-BE4B-43F2-9796-A9798EEAC6CB}" dt="2025-07-01T21:11:18.913" v="42" actId="47"/>
        <pc:sldMkLst>
          <pc:docMk/>
          <pc:sldMk cId="1249040711" sldId="3348"/>
        </pc:sldMkLst>
      </pc:sldChg>
      <pc:sldChg chg="del">
        <pc:chgData name="David Marco" userId="95e9c5ef-f5f2-4715-911d-e9830bea700f" providerId="ADAL" clId="{2189E134-BE4B-43F2-9796-A9798EEAC6CB}" dt="2025-07-01T21:11:18.913" v="42" actId="47"/>
        <pc:sldMkLst>
          <pc:docMk/>
          <pc:sldMk cId="3231424521" sldId="3349"/>
        </pc:sldMkLst>
      </pc:sldChg>
      <pc:sldChg chg="del">
        <pc:chgData name="David Marco" userId="95e9c5ef-f5f2-4715-911d-e9830bea700f" providerId="ADAL" clId="{2189E134-BE4B-43F2-9796-A9798EEAC6CB}" dt="2025-07-01T21:11:18.913" v="42" actId="47"/>
        <pc:sldMkLst>
          <pc:docMk/>
          <pc:sldMk cId="4251770462" sldId="3350"/>
        </pc:sldMkLst>
      </pc:sldChg>
      <pc:sldChg chg="del">
        <pc:chgData name="David Marco" userId="95e9c5ef-f5f2-4715-911d-e9830bea700f" providerId="ADAL" clId="{2189E134-BE4B-43F2-9796-A9798EEAC6CB}" dt="2025-07-01T21:11:18.913" v="42" actId="47"/>
        <pc:sldMkLst>
          <pc:docMk/>
          <pc:sldMk cId="536302085" sldId="3351"/>
        </pc:sldMkLst>
      </pc:sldChg>
      <pc:sldChg chg="del">
        <pc:chgData name="David Marco" userId="95e9c5ef-f5f2-4715-911d-e9830bea700f" providerId="ADAL" clId="{2189E134-BE4B-43F2-9796-A9798EEAC6CB}" dt="2025-07-01T21:11:18.913" v="42" actId="47"/>
        <pc:sldMkLst>
          <pc:docMk/>
          <pc:sldMk cId="3871475349" sldId="3352"/>
        </pc:sldMkLst>
      </pc:sldChg>
      <pc:sldChg chg="del">
        <pc:chgData name="David Marco" userId="95e9c5ef-f5f2-4715-911d-e9830bea700f" providerId="ADAL" clId="{2189E134-BE4B-43F2-9796-A9798EEAC6CB}" dt="2025-07-01T21:11:18.913" v="42" actId="47"/>
        <pc:sldMkLst>
          <pc:docMk/>
          <pc:sldMk cId="2929975826" sldId="3353"/>
        </pc:sldMkLst>
      </pc:sldChg>
      <pc:sldChg chg="del">
        <pc:chgData name="David Marco" userId="95e9c5ef-f5f2-4715-911d-e9830bea700f" providerId="ADAL" clId="{2189E134-BE4B-43F2-9796-A9798EEAC6CB}" dt="2025-07-01T21:11:18.913" v="42" actId="47"/>
        <pc:sldMkLst>
          <pc:docMk/>
          <pc:sldMk cId="746642338" sldId="3354"/>
        </pc:sldMkLst>
      </pc:sldChg>
      <pc:sldChg chg="del">
        <pc:chgData name="David Marco" userId="95e9c5ef-f5f2-4715-911d-e9830bea700f" providerId="ADAL" clId="{2189E134-BE4B-43F2-9796-A9798EEAC6CB}" dt="2025-07-01T21:11:18.913" v="42" actId="47"/>
        <pc:sldMkLst>
          <pc:docMk/>
          <pc:sldMk cId="56307539" sldId="3355"/>
        </pc:sldMkLst>
      </pc:sldChg>
      <pc:sldChg chg="del">
        <pc:chgData name="David Marco" userId="95e9c5ef-f5f2-4715-911d-e9830bea700f" providerId="ADAL" clId="{2189E134-BE4B-43F2-9796-A9798EEAC6CB}" dt="2025-07-01T21:11:18.913" v="42" actId="47"/>
        <pc:sldMkLst>
          <pc:docMk/>
          <pc:sldMk cId="2180178599" sldId="3356"/>
        </pc:sldMkLst>
      </pc:sldChg>
      <pc:sldChg chg="del">
        <pc:chgData name="David Marco" userId="95e9c5ef-f5f2-4715-911d-e9830bea700f" providerId="ADAL" clId="{2189E134-BE4B-43F2-9796-A9798EEAC6CB}" dt="2025-07-01T21:11:18.913" v="42" actId="47"/>
        <pc:sldMkLst>
          <pc:docMk/>
          <pc:sldMk cId="4084032889" sldId="3357"/>
        </pc:sldMkLst>
      </pc:sldChg>
      <pc:sldChg chg="del">
        <pc:chgData name="David Marco" userId="95e9c5ef-f5f2-4715-911d-e9830bea700f" providerId="ADAL" clId="{2189E134-BE4B-43F2-9796-A9798EEAC6CB}" dt="2025-07-01T21:11:18.913" v="42" actId="47"/>
        <pc:sldMkLst>
          <pc:docMk/>
          <pc:sldMk cId="1989630596" sldId="3358"/>
        </pc:sldMkLst>
      </pc:sldChg>
      <pc:sldChg chg="del">
        <pc:chgData name="David Marco" userId="95e9c5ef-f5f2-4715-911d-e9830bea700f" providerId="ADAL" clId="{2189E134-BE4B-43F2-9796-A9798EEAC6CB}" dt="2025-07-01T21:11:18.913" v="42" actId="47"/>
        <pc:sldMkLst>
          <pc:docMk/>
          <pc:sldMk cId="620758031" sldId="3359"/>
        </pc:sldMkLst>
      </pc:sldChg>
      <pc:sldChg chg="del">
        <pc:chgData name="David Marco" userId="95e9c5ef-f5f2-4715-911d-e9830bea700f" providerId="ADAL" clId="{2189E134-BE4B-43F2-9796-A9798EEAC6CB}" dt="2025-07-01T21:11:18.913" v="42" actId="47"/>
        <pc:sldMkLst>
          <pc:docMk/>
          <pc:sldMk cId="2165809994" sldId="3360"/>
        </pc:sldMkLst>
      </pc:sldChg>
      <pc:sldChg chg="add">
        <pc:chgData name="David Marco" userId="95e9c5ef-f5f2-4715-911d-e9830bea700f" providerId="ADAL" clId="{2189E134-BE4B-43F2-9796-A9798EEAC6CB}" dt="2025-06-17T18:50:28.252" v="0"/>
        <pc:sldMkLst>
          <pc:docMk/>
          <pc:sldMk cId="2096651021" sldId="3361"/>
        </pc:sldMkLst>
      </pc:sldChg>
      <pc:sldMasterChg chg="delSldLayout">
        <pc:chgData name="David Marco" userId="95e9c5ef-f5f2-4715-911d-e9830bea700f" providerId="ADAL" clId="{2189E134-BE4B-43F2-9796-A9798EEAC6CB}" dt="2025-07-01T21:32:55.022" v="47" actId="47"/>
        <pc:sldMasterMkLst>
          <pc:docMk/>
          <pc:sldMasterMk cId="2040953551" sldId="2147483648"/>
        </pc:sldMasterMkLst>
        <pc:sldLayoutChg chg="del">
          <pc:chgData name="David Marco" userId="95e9c5ef-f5f2-4715-911d-e9830bea700f" providerId="ADAL" clId="{2189E134-BE4B-43F2-9796-A9798EEAC6CB}" dt="2025-07-01T21:32:55.022" v="47" actId="47"/>
          <pc:sldLayoutMkLst>
            <pc:docMk/>
            <pc:sldMasterMk cId="2040953551" sldId="2147483648"/>
            <pc:sldLayoutMk cId="585348068" sldId="2147483660"/>
          </pc:sldLayoutMkLst>
        </pc:sldLayoutChg>
      </pc:sldMasterChg>
    </pc:docChg>
  </pc:docChgLst>
  <pc:docChgLst>
    <pc:chgData name="David Marco" userId="95e9c5ef-f5f2-4715-911d-e9830bea700f" providerId="ADAL" clId="{2DBB0288-1894-4231-87B3-6209A192918A}"/>
    <pc:docChg chg="custSel addSld delSld modSld sldOrd">
      <pc:chgData name="David Marco" userId="95e9c5ef-f5f2-4715-911d-e9830bea700f" providerId="ADAL" clId="{2DBB0288-1894-4231-87B3-6209A192918A}" dt="2025-08-08T16:44:00.332" v="1053" actId="207"/>
      <pc:docMkLst>
        <pc:docMk/>
      </pc:docMkLst>
      <pc:sldChg chg="del">
        <pc:chgData name="David Marco" userId="95e9c5ef-f5f2-4715-911d-e9830bea700f" providerId="ADAL" clId="{2DBB0288-1894-4231-87B3-6209A192918A}" dt="2025-08-08T16:22:39.595" v="937" actId="47"/>
        <pc:sldMkLst>
          <pc:docMk/>
          <pc:sldMk cId="2243703666" sldId="275"/>
        </pc:sldMkLst>
      </pc:sldChg>
      <pc:sldChg chg="del">
        <pc:chgData name="David Marco" userId="95e9c5ef-f5f2-4715-911d-e9830bea700f" providerId="ADAL" clId="{2DBB0288-1894-4231-87B3-6209A192918A}" dt="2025-08-08T16:22:38.994" v="936" actId="47"/>
        <pc:sldMkLst>
          <pc:docMk/>
          <pc:sldMk cId="1775003351" sldId="283"/>
        </pc:sldMkLst>
      </pc:sldChg>
      <pc:sldChg chg="del">
        <pc:chgData name="David Marco" userId="95e9c5ef-f5f2-4715-911d-e9830bea700f" providerId="ADAL" clId="{2DBB0288-1894-4231-87B3-6209A192918A}" dt="2025-08-08T16:22:40.039" v="938" actId="47"/>
        <pc:sldMkLst>
          <pc:docMk/>
          <pc:sldMk cId="3834621968" sldId="284"/>
        </pc:sldMkLst>
      </pc:sldChg>
      <pc:sldChg chg="modSp mod">
        <pc:chgData name="David Marco" userId="95e9c5ef-f5f2-4715-911d-e9830bea700f" providerId="ADAL" clId="{2DBB0288-1894-4231-87B3-6209A192918A}" dt="2025-08-08T16:44:00.332" v="1053" actId="207"/>
        <pc:sldMkLst>
          <pc:docMk/>
          <pc:sldMk cId="3933236811" sldId="1311"/>
        </pc:sldMkLst>
        <pc:spChg chg="mod">
          <ac:chgData name="David Marco" userId="95e9c5ef-f5f2-4715-911d-e9830bea700f" providerId="ADAL" clId="{2DBB0288-1894-4231-87B3-6209A192918A}" dt="2025-08-08T16:44:00.332" v="1053" actId="207"/>
          <ac:spMkLst>
            <pc:docMk/>
            <pc:sldMk cId="3933236811" sldId="1311"/>
            <ac:spMk id="1881090" creationId="{00000000-0000-0000-0000-000000000000}"/>
          </ac:spMkLst>
        </pc:spChg>
      </pc:sldChg>
      <pc:sldChg chg="del">
        <pc:chgData name="David Marco" userId="95e9c5ef-f5f2-4715-911d-e9830bea700f" providerId="ADAL" clId="{2DBB0288-1894-4231-87B3-6209A192918A}" dt="2025-08-08T15:58:42.718" v="0" actId="47"/>
        <pc:sldMkLst>
          <pc:docMk/>
          <pc:sldMk cId="506185541" sldId="1319"/>
        </pc:sldMkLst>
      </pc:sldChg>
      <pc:sldChg chg="addSp delSp modSp mod delAnim">
        <pc:chgData name="David Marco" userId="95e9c5ef-f5f2-4715-911d-e9830bea700f" providerId="ADAL" clId="{2DBB0288-1894-4231-87B3-6209A192918A}" dt="2025-08-08T16:33:49.701" v="1013" actId="5793"/>
        <pc:sldMkLst>
          <pc:docMk/>
          <pc:sldMk cId="2140751872" sldId="1634"/>
        </pc:sldMkLst>
        <pc:spChg chg="del">
          <ac:chgData name="David Marco" userId="95e9c5ef-f5f2-4715-911d-e9830bea700f" providerId="ADAL" clId="{2DBB0288-1894-4231-87B3-6209A192918A}" dt="2025-08-08T16:22:00.127" v="928" actId="478"/>
          <ac:spMkLst>
            <pc:docMk/>
            <pc:sldMk cId="2140751872" sldId="1634"/>
            <ac:spMk id="3" creationId="{00000000-0000-0000-0000-000000000000}"/>
          </ac:spMkLst>
        </pc:spChg>
        <pc:spChg chg="mod">
          <ac:chgData name="David Marco" userId="95e9c5ef-f5f2-4715-911d-e9830bea700f" providerId="ADAL" clId="{2DBB0288-1894-4231-87B3-6209A192918A}" dt="2025-08-08T16:33:49.701" v="1013" actId="5793"/>
          <ac:spMkLst>
            <pc:docMk/>
            <pc:sldMk cId="2140751872" sldId="1634"/>
            <ac:spMk id="5" creationId="{B12B5492-09D2-0597-C724-A08A0D97A644}"/>
          </ac:spMkLst>
        </pc:spChg>
        <pc:spChg chg="del">
          <ac:chgData name="David Marco" userId="95e9c5ef-f5f2-4715-911d-e9830bea700f" providerId="ADAL" clId="{2DBB0288-1894-4231-87B3-6209A192918A}" dt="2025-08-08T16:22:00.127" v="928" actId="478"/>
          <ac:spMkLst>
            <pc:docMk/>
            <pc:sldMk cId="2140751872" sldId="1634"/>
            <ac:spMk id="10" creationId="{00000000-0000-0000-0000-000000000000}"/>
          </ac:spMkLst>
        </pc:spChg>
        <pc:graphicFrameChg chg="del">
          <ac:chgData name="David Marco" userId="95e9c5ef-f5f2-4715-911d-e9830bea700f" providerId="ADAL" clId="{2DBB0288-1894-4231-87B3-6209A192918A}" dt="2025-08-08T16:22:00.127" v="928" actId="478"/>
          <ac:graphicFrameMkLst>
            <pc:docMk/>
            <pc:sldMk cId="2140751872" sldId="1634"/>
            <ac:graphicFrameMk id="2" creationId="{00000000-0000-0000-0000-000000000000}"/>
          </ac:graphicFrameMkLst>
        </pc:graphicFrameChg>
        <pc:graphicFrameChg chg="del">
          <ac:chgData name="David Marco" userId="95e9c5ef-f5f2-4715-911d-e9830bea700f" providerId="ADAL" clId="{2DBB0288-1894-4231-87B3-6209A192918A}" dt="2025-08-08T16:22:00.127" v="928" actId="478"/>
          <ac:graphicFrameMkLst>
            <pc:docMk/>
            <pc:sldMk cId="2140751872" sldId="1634"/>
            <ac:graphicFrameMk id="7" creationId="{00000000-0000-0000-0000-000000000000}"/>
          </ac:graphicFrameMkLst>
        </pc:graphicFrameChg>
        <pc:graphicFrameChg chg="del">
          <ac:chgData name="David Marco" userId="95e9c5ef-f5f2-4715-911d-e9830bea700f" providerId="ADAL" clId="{2DBB0288-1894-4231-87B3-6209A192918A}" dt="2025-08-08T16:22:00.127" v="928" actId="478"/>
          <ac:graphicFrameMkLst>
            <pc:docMk/>
            <pc:sldMk cId="2140751872" sldId="1634"/>
            <ac:graphicFrameMk id="8" creationId="{00000000-0000-0000-0000-000000000000}"/>
          </ac:graphicFrameMkLst>
        </pc:graphicFrameChg>
        <pc:graphicFrameChg chg="del">
          <ac:chgData name="David Marco" userId="95e9c5ef-f5f2-4715-911d-e9830bea700f" providerId="ADAL" clId="{2DBB0288-1894-4231-87B3-6209A192918A}" dt="2025-08-08T16:22:00.127" v="928" actId="478"/>
          <ac:graphicFrameMkLst>
            <pc:docMk/>
            <pc:sldMk cId="2140751872" sldId="1634"/>
            <ac:graphicFrameMk id="103" creationId="{00000000-0000-0000-0000-000000000000}"/>
          </ac:graphicFrameMkLst>
        </pc:graphicFrameChg>
        <pc:picChg chg="add del mod">
          <ac:chgData name="David Marco" userId="95e9c5ef-f5f2-4715-911d-e9830bea700f" providerId="ADAL" clId="{2DBB0288-1894-4231-87B3-6209A192918A}" dt="2025-08-08T16:25:48.764" v="945" actId="478"/>
          <ac:picMkLst>
            <pc:docMk/>
            <pc:sldMk cId="2140751872" sldId="1634"/>
            <ac:picMk id="6" creationId="{75045637-D839-8C5D-6090-AD84E44DE5A2}"/>
          </ac:picMkLst>
        </pc:picChg>
        <pc:picChg chg="add mod">
          <ac:chgData name="David Marco" userId="95e9c5ef-f5f2-4715-911d-e9830bea700f" providerId="ADAL" clId="{2DBB0288-1894-4231-87B3-6209A192918A}" dt="2025-08-08T16:26:03.278" v="950" actId="14100"/>
          <ac:picMkLst>
            <pc:docMk/>
            <pc:sldMk cId="2140751872" sldId="1634"/>
            <ac:picMk id="11" creationId="{7D9BFDA3-3F21-8B3C-62B1-7FC86ABEE91A}"/>
          </ac:picMkLst>
        </pc:picChg>
      </pc:sldChg>
      <pc:sldChg chg="del">
        <pc:chgData name="David Marco" userId="95e9c5ef-f5f2-4715-911d-e9830bea700f" providerId="ADAL" clId="{2DBB0288-1894-4231-87B3-6209A192918A}" dt="2025-08-08T16:06:54.310" v="601" actId="47"/>
        <pc:sldMkLst>
          <pc:docMk/>
          <pc:sldMk cId="3227518238" sldId="2062"/>
        </pc:sldMkLst>
      </pc:sldChg>
      <pc:sldChg chg="del">
        <pc:chgData name="David Marco" userId="95e9c5ef-f5f2-4715-911d-e9830bea700f" providerId="ADAL" clId="{2DBB0288-1894-4231-87B3-6209A192918A}" dt="2025-08-08T16:06:55.223" v="602" actId="47"/>
        <pc:sldMkLst>
          <pc:docMk/>
          <pc:sldMk cId="1844664778" sldId="2065"/>
        </pc:sldMkLst>
      </pc:sldChg>
      <pc:sldChg chg="modSp mod modAnim">
        <pc:chgData name="David Marco" userId="95e9c5ef-f5f2-4715-911d-e9830bea700f" providerId="ADAL" clId="{2DBB0288-1894-4231-87B3-6209A192918A}" dt="2025-08-08T16:18:34.414" v="801" actId="6549"/>
        <pc:sldMkLst>
          <pc:docMk/>
          <pc:sldMk cId="3977764461" sldId="2297"/>
        </pc:sldMkLst>
        <pc:spChg chg="mod">
          <ac:chgData name="David Marco" userId="95e9c5ef-f5f2-4715-911d-e9830bea700f" providerId="ADAL" clId="{2DBB0288-1894-4231-87B3-6209A192918A}" dt="2025-08-08T16:18:34.414" v="801" actId="6549"/>
          <ac:spMkLst>
            <pc:docMk/>
            <pc:sldMk cId="3977764461" sldId="2297"/>
            <ac:spMk id="35844" creationId="{00000000-0000-0000-0000-000000000000}"/>
          </ac:spMkLst>
        </pc:spChg>
        <pc:picChg chg="mod">
          <ac:chgData name="David Marco" userId="95e9c5ef-f5f2-4715-911d-e9830bea700f" providerId="ADAL" clId="{2DBB0288-1894-4231-87B3-6209A192918A}" dt="2025-08-08T16:08:33.970" v="784" actId="14100"/>
          <ac:picMkLst>
            <pc:docMk/>
            <pc:sldMk cId="3977764461" sldId="2297"/>
            <ac:picMk id="3" creationId="{4E6C16C3-07E5-448D-8453-7A3736615C0F}"/>
          </ac:picMkLst>
        </pc:picChg>
      </pc:sldChg>
      <pc:sldChg chg="modSp mod">
        <pc:chgData name="David Marco" userId="95e9c5ef-f5f2-4715-911d-e9830bea700f" providerId="ADAL" clId="{2DBB0288-1894-4231-87B3-6209A192918A}" dt="2025-08-08T16:34:43.755" v="1046" actId="20577"/>
        <pc:sldMkLst>
          <pc:docMk/>
          <pc:sldMk cId="2738478812" sldId="2339"/>
        </pc:sldMkLst>
        <pc:spChg chg="mod">
          <ac:chgData name="David Marco" userId="95e9c5ef-f5f2-4715-911d-e9830bea700f" providerId="ADAL" clId="{2DBB0288-1894-4231-87B3-6209A192918A}" dt="2025-08-08T16:34:43.755" v="1046" actId="20577"/>
          <ac:spMkLst>
            <pc:docMk/>
            <pc:sldMk cId="2738478812" sldId="2339"/>
            <ac:spMk id="3" creationId="{00000000-0000-0000-0000-000000000000}"/>
          </ac:spMkLst>
        </pc:spChg>
      </pc:sldChg>
      <pc:sldChg chg="del">
        <pc:chgData name="David Marco" userId="95e9c5ef-f5f2-4715-911d-e9830bea700f" providerId="ADAL" clId="{2DBB0288-1894-4231-87B3-6209A192918A}" dt="2025-08-08T16:22:36.589" v="934" actId="47"/>
        <pc:sldMkLst>
          <pc:docMk/>
          <pc:sldMk cId="3763399180" sldId="3048"/>
        </pc:sldMkLst>
      </pc:sldChg>
      <pc:sldChg chg="del">
        <pc:chgData name="David Marco" userId="95e9c5ef-f5f2-4715-911d-e9830bea700f" providerId="ADAL" clId="{2DBB0288-1894-4231-87B3-6209A192918A}" dt="2025-08-08T16:22:36.966" v="935" actId="47"/>
        <pc:sldMkLst>
          <pc:docMk/>
          <pc:sldMk cId="2359619151" sldId="3049"/>
        </pc:sldMkLst>
      </pc:sldChg>
      <pc:sldChg chg="ord">
        <pc:chgData name="David Marco" userId="95e9c5ef-f5f2-4715-911d-e9830bea700f" providerId="ADAL" clId="{2DBB0288-1894-4231-87B3-6209A192918A}" dt="2025-08-08T16:07:00.087" v="604"/>
        <pc:sldMkLst>
          <pc:docMk/>
          <pc:sldMk cId="3069571260" sldId="3050"/>
        </pc:sldMkLst>
      </pc:sldChg>
      <pc:sldChg chg="modSp modAnim">
        <pc:chgData name="David Marco" userId="95e9c5ef-f5f2-4715-911d-e9830bea700f" providerId="ADAL" clId="{2DBB0288-1894-4231-87B3-6209A192918A}" dt="2025-08-08T16:18:59.764" v="851" actId="20577"/>
        <pc:sldMkLst>
          <pc:docMk/>
          <pc:sldMk cId="3929831884" sldId="3051"/>
        </pc:sldMkLst>
        <pc:spChg chg="mod">
          <ac:chgData name="David Marco" userId="95e9c5ef-f5f2-4715-911d-e9830bea700f" providerId="ADAL" clId="{2DBB0288-1894-4231-87B3-6209A192918A}" dt="2025-08-08T16:18:59.764" v="851" actId="20577"/>
          <ac:spMkLst>
            <pc:docMk/>
            <pc:sldMk cId="3929831884" sldId="3051"/>
            <ac:spMk id="5" creationId="{D19E7967-1C32-4C53-873E-7203FE2B4068}"/>
          </ac:spMkLst>
        </pc:spChg>
      </pc:sldChg>
      <pc:sldChg chg="ord">
        <pc:chgData name="David Marco" userId="95e9c5ef-f5f2-4715-911d-e9830bea700f" providerId="ADAL" clId="{2DBB0288-1894-4231-87B3-6209A192918A}" dt="2025-08-08T16:20:44.540" v="902"/>
        <pc:sldMkLst>
          <pc:docMk/>
          <pc:sldMk cId="3195134588" sldId="3055"/>
        </pc:sldMkLst>
      </pc:sldChg>
      <pc:sldChg chg="modSp">
        <pc:chgData name="David Marco" userId="95e9c5ef-f5f2-4715-911d-e9830bea700f" providerId="ADAL" clId="{2DBB0288-1894-4231-87B3-6209A192918A}" dt="2025-08-08T16:19:43.437" v="898" actId="20577"/>
        <pc:sldMkLst>
          <pc:docMk/>
          <pc:sldMk cId="2002648002" sldId="3070"/>
        </pc:sldMkLst>
        <pc:spChg chg="mod">
          <ac:chgData name="David Marco" userId="95e9c5ef-f5f2-4715-911d-e9830bea700f" providerId="ADAL" clId="{2DBB0288-1894-4231-87B3-6209A192918A}" dt="2025-08-08T16:19:43.437" v="898" actId="20577"/>
          <ac:spMkLst>
            <pc:docMk/>
            <pc:sldMk cId="2002648002" sldId="3070"/>
            <ac:spMk id="5" creationId="{D19E7967-1C32-4C53-873E-7203FE2B4068}"/>
          </ac:spMkLst>
        </pc:spChg>
      </pc:sldChg>
      <pc:sldChg chg="modSp mod modAnim">
        <pc:chgData name="David Marco" userId="95e9c5ef-f5f2-4715-911d-e9830bea700f" providerId="ADAL" clId="{2DBB0288-1894-4231-87B3-6209A192918A}" dt="2025-08-08T16:05:20.194" v="600" actId="20577"/>
        <pc:sldMkLst>
          <pc:docMk/>
          <pc:sldMk cId="2961884660" sldId="3308"/>
        </pc:sldMkLst>
        <pc:spChg chg="mod">
          <ac:chgData name="David Marco" userId="95e9c5ef-f5f2-4715-911d-e9830bea700f" providerId="ADAL" clId="{2DBB0288-1894-4231-87B3-6209A192918A}" dt="2025-08-08T16:05:20.194" v="600" actId="20577"/>
          <ac:spMkLst>
            <pc:docMk/>
            <pc:sldMk cId="2961884660" sldId="3308"/>
            <ac:spMk id="1643523" creationId="{03A7D33A-0FCF-3441-54A6-8BD97FF18D57}"/>
          </ac:spMkLst>
        </pc:spChg>
        <pc:picChg chg="mod">
          <ac:chgData name="David Marco" userId="95e9c5ef-f5f2-4715-911d-e9830bea700f" providerId="ADAL" clId="{2DBB0288-1894-4231-87B3-6209A192918A}" dt="2025-08-08T16:04:28.366" v="543" actId="1035"/>
          <ac:picMkLst>
            <pc:docMk/>
            <pc:sldMk cId="2961884660" sldId="3308"/>
            <ac:picMk id="2" creationId="{EEF7D832-E64E-2E68-62BA-2B8EF3361BA9}"/>
          </ac:picMkLst>
        </pc:picChg>
      </pc:sldChg>
      <pc:sldChg chg="modSp">
        <pc:chgData name="David Marco" userId="95e9c5ef-f5f2-4715-911d-e9830bea700f" providerId="ADAL" clId="{2DBB0288-1894-4231-87B3-6209A192918A}" dt="2025-08-08T16:37:16.841" v="1051" actId="207"/>
        <pc:sldMkLst>
          <pc:docMk/>
          <pc:sldMk cId="4200225080" sldId="3309"/>
        </pc:sldMkLst>
        <pc:spChg chg="mod">
          <ac:chgData name="David Marco" userId="95e9c5ef-f5f2-4715-911d-e9830bea700f" providerId="ADAL" clId="{2DBB0288-1894-4231-87B3-6209A192918A}" dt="2025-08-08T16:37:16.841" v="1051" actId="207"/>
          <ac:spMkLst>
            <pc:docMk/>
            <pc:sldMk cId="4200225080" sldId="3309"/>
            <ac:spMk id="1643523" creationId="{1E49C7B9-B51F-49BB-EB04-B01544A4D6AE}"/>
          </ac:spMkLst>
        </pc:spChg>
      </pc:sldChg>
      <pc:sldChg chg="del">
        <pc:chgData name="David Marco" userId="95e9c5ef-f5f2-4715-911d-e9830bea700f" providerId="ADAL" clId="{2DBB0288-1894-4231-87B3-6209A192918A}" dt="2025-08-08T16:34:25.060" v="1027" actId="47"/>
        <pc:sldMkLst>
          <pc:docMk/>
          <pc:sldMk cId="1306206021" sldId="3331"/>
        </pc:sldMkLst>
      </pc:sldChg>
      <pc:sldChg chg="del">
        <pc:chgData name="David Marco" userId="95e9c5ef-f5f2-4715-911d-e9830bea700f" providerId="ADAL" clId="{2DBB0288-1894-4231-87B3-6209A192918A}" dt="2025-08-08T16:00:42.582" v="290" actId="47"/>
        <pc:sldMkLst>
          <pc:docMk/>
          <pc:sldMk cId="1344090157" sldId="3342"/>
        </pc:sldMkLst>
      </pc:sldChg>
      <pc:sldChg chg="modSp add mod">
        <pc:chgData name="David Marco" userId="95e9c5ef-f5f2-4715-911d-e9830bea700f" providerId="ADAL" clId="{2DBB0288-1894-4231-87B3-6209A192918A}" dt="2025-08-08T16:01:15.950" v="301" actId="20577"/>
        <pc:sldMkLst>
          <pc:docMk/>
          <pc:sldMk cId="1384341900" sldId="3343"/>
        </pc:sldMkLst>
        <pc:spChg chg="mod">
          <ac:chgData name="David Marco" userId="95e9c5ef-f5f2-4715-911d-e9830bea700f" providerId="ADAL" clId="{2DBB0288-1894-4231-87B3-6209A192918A}" dt="2025-08-08T16:01:15.950" v="301" actId="20577"/>
          <ac:spMkLst>
            <pc:docMk/>
            <pc:sldMk cId="1384341900" sldId="3343"/>
            <ac:spMk id="2" creationId="{110D4F48-588B-ECD9-6379-89C0E5F2FAB7}"/>
          </ac:spMkLst>
        </pc:spChg>
      </pc:sldChg>
      <pc:sldChg chg="addSp delSp modSp add mod">
        <pc:chgData name="David Marco" userId="95e9c5ef-f5f2-4715-911d-e9830bea700f" providerId="ADAL" clId="{2DBB0288-1894-4231-87B3-6209A192918A}" dt="2025-08-08T16:33:59.920" v="1026" actId="5793"/>
        <pc:sldMkLst>
          <pc:docMk/>
          <pc:sldMk cId="2660252260" sldId="3362"/>
        </pc:sldMkLst>
        <pc:spChg chg="mod">
          <ac:chgData name="David Marco" userId="95e9c5ef-f5f2-4715-911d-e9830bea700f" providerId="ADAL" clId="{2DBB0288-1894-4231-87B3-6209A192918A}" dt="2025-08-08T16:33:59.920" v="1026" actId="5793"/>
          <ac:spMkLst>
            <pc:docMk/>
            <pc:sldMk cId="2660252260" sldId="3362"/>
            <ac:spMk id="5" creationId="{B1D11512-2C58-724D-8EF6-E1C0253F11F0}"/>
          </ac:spMkLst>
        </pc:spChg>
        <pc:picChg chg="add del mod">
          <ac:chgData name="David Marco" userId="95e9c5ef-f5f2-4715-911d-e9830bea700f" providerId="ADAL" clId="{2DBB0288-1894-4231-87B3-6209A192918A}" dt="2025-08-08T16:26:50.388" v="951" actId="478"/>
          <ac:picMkLst>
            <pc:docMk/>
            <pc:sldMk cId="2660252260" sldId="3362"/>
            <ac:picMk id="3" creationId="{6D244258-F883-46C7-FB3F-7C84667376F3}"/>
          </ac:picMkLst>
        </pc:picChg>
        <pc:picChg chg="del">
          <ac:chgData name="David Marco" userId="95e9c5ef-f5f2-4715-911d-e9830bea700f" providerId="ADAL" clId="{2DBB0288-1894-4231-87B3-6209A192918A}" dt="2025-08-08T16:22:46.525" v="940" actId="478"/>
          <ac:picMkLst>
            <pc:docMk/>
            <pc:sldMk cId="2660252260" sldId="3362"/>
            <ac:picMk id="6" creationId="{7B00BF5F-D935-5EED-F607-27BCB771B129}"/>
          </ac:picMkLst>
        </pc:picChg>
        <pc:picChg chg="add mod modCrop">
          <ac:chgData name="David Marco" userId="95e9c5ef-f5f2-4715-911d-e9830bea700f" providerId="ADAL" clId="{2DBB0288-1894-4231-87B3-6209A192918A}" dt="2025-08-08T16:27:11.117" v="960" actId="732"/>
          <ac:picMkLst>
            <pc:docMk/>
            <pc:sldMk cId="2660252260" sldId="3362"/>
            <ac:picMk id="7" creationId="{EDE72DC0-518C-D003-783C-1E00093A6AD2}"/>
          </ac:picMkLst>
        </pc:picChg>
      </pc:sldChg>
      <pc:sldChg chg="addSp delSp modSp add mod">
        <pc:chgData name="David Marco" userId="95e9c5ef-f5f2-4715-911d-e9830bea700f" providerId="ADAL" clId="{2DBB0288-1894-4231-87B3-6209A192918A}" dt="2025-08-08T16:33:42.138" v="997" actId="20577"/>
        <pc:sldMkLst>
          <pc:docMk/>
          <pc:sldMk cId="1291786363" sldId="3363"/>
        </pc:sldMkLst>
        <pc:spChg chg="mod">
          <ac:chgData name="David Marco" userId="95e9c5ef-f5f2-4715-911d-e9830bea700f" providerId="ADAL" clId="{2DBB0288-1894-4231-87B3-6209A192918A}" dt="2025-08-08T16:33:42.138" v="997" actId="20577"/>
          <ac:spMkLst>
            <pc:docMk/>
            <pc:sldMk cId="1291786363" sldId="3363"/>
            <ac:spMk id="5" creationId="{6276CC61-D715-6953-4676-A950086AF78E}"/>
          </ac:spMkLst>
        </pc:spChg>
        <pc:picChg chg="add mod">
          <ac:chgData name="David Marco" userId="95e9c5ef-f5f2-4715-911d-e9830bea700f" providerId="ADAL" clId="{2DBB0288-1894-4231-87B3-6209A192918A}" dt="2025-08-08T16:28:04.878" v="968" actId="1076"/>
          <ac:picMkLst>
            <pc:docMk/>
            <pc:sldMk cId="1291786363" sldId="3363"/>
            <ac:picMk id="3" creationId="{B780413A-D651-0CE0-81FA-335446A4D99D}"/>
          </ac:picMkLst>
        </pc:picChg>
        <pc:picChg chg="del">
          <ac:chgData name="David Marco" userId="95e9c5ef-f5f2-4715-911d-e9830bea700f" providerId="ADAL" clId="{2DBB0288-1894-4231-87B3-6209A192918A}" dt="2025-08-08T16:27:20.132" v="962" actId="478"/>
          <ac:picMkLst>
            <pc:docMk/>
            <pc:sldMk cId="1291786363" sldId="3363"/>
            <ac:picMk id="11" creationId="{06E15E99-2F0B-7DB1-13D6-1F9FA6C475B2}"/>
          </ac:picMkLst>
        </pc:picChg>
      </pc:sldChg>
      <pc:sldChg chg="add del">
        <pc:chgData name="David Marco" userId="95e9c5ef-f5f2-4715-911d-e9830bea700f" providerId="ADAL" clId="{2DBB0288-1894-4231-87B3-6209A192918A}" dt="2025-08-08T16:26:51.307" v="952" actId="47"/>
        <pc:sldMkLst>
          <pc:docMk/>
          <pc:sldMk cId="2925645440" sldId="3363"/>
        </pc:sldMkLst>
      </pc:sldChg>
      <pc:sldChg chg="addSp modSp add mod">
        <pc:chgData name="David Marco" userId="95e9c5ef-f5f2-4715-911d-e9830bea700f" providerId="ADAL" clId="{2DBB0288-1894-4231-87B3-6209A192918A}" dt="2025-08-08T16:33:34.612" v="986" actId="5793"/>
        <pc:sldMkLst>
          <pc:docMk/>
          <pc:sldMk cId="2769993582" sldId="3364"/>
        </pc:sldMkLst>
        <pc:spChg chg="mod">
          <ac:chgData name="David Marco" userId="95e9c5ef-f5f2-4715-911d-e9830bea700f" providerId="ADAL" clId="{2DBB0288-1894-4231-87B3-6209A192918A}" dt="2025-08-08T16:33:34.612" v="986" actId="5793"/>
          <ac:spMkLst>
            <pc:docMk/>
            <pc:sldMk cId="2769993582" sldId="3364"/>
            <ac:spMk id="5" creationId="{38DAD3B3-E56C-6DDB-A6BA-4AE3E317C5AA}"/>
          </ac:spMkLst>
        </pc:spChg>
        <pc:picChg chg="add mod">
          <ac:chgData name="David Marco" userId="95e9c5ef-f5f2-4715-911d-e9830bea700f" providerId="ADAL" clId="{2DBB0288-1894-4231-87B3-6209A192918A}" dt="2025-08-08T16:33:12.594" v="973" actId="1076"/>
          <ac:picMkLst>
            <pc:docMk/>
            <pc:sldMk cId="2769993582" sldId="3364"/>
            <ac:picMk id="3" creationId="{461F283B-B1AC-87EC-FF01-72839DA9B098}"/>
          </ac:picMkLst>
        </pc:picChg>
      </pc:sldChg>
    </pc:docChg>
  </pc:docChgLst>
  <pc:docChgLst>
    <pc:chgData name="David Marco" userId="95e9c5ef-f5f2-4715-911d-e9830bea700f" providerId="ADAL" clId="{D307F438-D041-4FDD-8229-E29F93039433}"/>
    <pc:docChg chg="undo custSel addSld delSld modSld sldOrd modNotesMaster">
      <pc:chgData name="David Marco" userId="95e9c5ef-f5f2-4715-911d-e9830bea700f" providerId="ADAL" clId="{D307F438-D041-4FDD-8229-E29F93039433}" dt="2025-06-10T19:44:48.080" v="1216" actId="2711"/>
      <pc:docMkLst>
        <pc:docMk/>
      </pc:docMkLst>
      <pc:sldChg chg="del ord">
        <pc:chgData name="David Marco" userId="95e9c5ef-f5f2-4715-911d-e9830bea700f" providerId="ADAL" clId="{D307F438-D041-4FDD-8229-E29F93039433}" dt="2025-06-10T17:35:18.032" v="66" actId="47"/>
        <pc:sldMkLst>
          <pc:docMk/>
          <pc:sldMk cId="985174859" sldId="259"/>
        </pc:sldMkLst>
      </pc:sldChg>
      <pc:sldChg chg="modSp add mod ord modNotes">
        <pc:chgData name="David Marco" userId="95e9c5ef-f5f2-4715-911d-e9830bea700f" providerId="ADAL" clId="{D307F438-D041-4FDD-8229-E29F93039433}" dt="2025-06-10T19:42:14.441" v="1191"/>
        <pc:sldMkLst>
          <pc:docMk/>
          <pc:sldMk cId="407369878" sldId="267"/>
        </pc:sldMkLst>
      </pc:sldChg>
      <pc:sldChg chg="modSp add mod modNotes">
        <pc:chgData name="David Marco" userId="95e9c5ef-f5f2-4715-911d-e9830bea700f" providerId="ADAL" clId="{D307F438-D041-4FDD-8229-E29F93039433}" dt="2025-06-10T18:39:01.766" v="692"/>
        <pc:sldMkLst>
          <pc:docMk/>
          <pc:sldMk cId="582261214" sldId="273"/>
        </pc:sldMkLst>
      </pc:sldChg>
      <pc:sldChg chg="modSp add mod ord modNotes">
        <pc:chgData name="David Marco" userId="95e9c5ef-f5f2-4715-911d-e9830bea700f" providerId="ADAL" clId="{D307F438-D041-4FDD-8229-E29F93039433}" dt="2025-06-10T19:42:59.346" v="1204"/>
        <pc:sldMkLst>
          <pc:docMk/>
          <pc:sldMk cId="2243703666" sldId="275"/>
        </pc:sldMkLst>
      </pc:sldChg>
      <pc:sldChg chg="addSp delSp modSp add mod modNotes">
        <pc:chgData name="David Marco" userId="95e9c5ef-f5f2-4715-911d-e9830bea700f" providerId="ADAL" clId="{D307F438-D041-4FDD-8229-E29F93039433}" dt="2025-06-10T19:42:55.226" v="1202"/>
        <pc:sldMkLst>
          <pc:docMk/>
          <pc:sldMk cId="1775003351" sldId="283"/>
        </pc:sldMkLst>
      </pc:sldChg>
      <pc:sldChg chg="add ord modNotes">
        <pc:chgData name="David Marco" userId="95e9c5ef-f5f2-4715-911d-e9830bea700f" providerId="ADAL" clId="{D307F438-D041-4FDD-8229-E29F93039433}" dt="2025-06-10T19:43:02.293" v="1206"/>
        <pc:sldMkLst>
          <pc:docMk/>
          <pc:sldMk cId="3834621968" sldId="284"/>
        </pc:sldMkLst>
      </pc:sldChg>
      <pc:sldChg chg="add modNotes">
        <pc:chgData name="David Marco" userId="95e9c5ef-f5f2-4715-911d-e9830bea700f" providerId="ADAL" clId="{D307F438-D041-4FDD-8229-E29F93039433}" dt="2025-06-10T18:39:01.766" v="692"/>
        <pc:sldMkLst>
          <pc:docMk/>
          <pc:sldMk cId="750490810" sldId="286"/>
        </pc:sldMkLst>
      </pc:sldChg>
      <pc:sldChg chg="addSp delSp modSp add mod modNotes">
        <pc:chgData name="David Marco" userId="95e9c5ef-f5f2-4715-911d-e9830bea700f" providerId="ADAL" clId="{D307F438-D041-4FDD-8229-E29F93039433}" dt="2025-06-10T19:27:16.002" v="1023"/>
        <pc:sldMkLst>
          <pc:docMk/>
          <pc:sldMk cId="2648118886" sldId="288"/>
        </pc:sldMkLst>
      </pc:sldChg>
      <pc:sldChg chg="addSp delSp modSp add mod modNotes">
        <pc:chgData name="David Marco" userId="95e9c5ef-f5f2-4715-911d-e9830bea700f" providerId="ADAL" clId="{D307F438-D041-4FDD-8229-E29F93039433}" dt="2025-06-10T19:27:28.519" v="1025"/>
        <pc:sldMkLst>
          <pc:docMk/>
          <pc:sldMk cId="3693445717" sldId="289"/>
        </pc:sldMkLst>
      </pc:sldChg>
      <pc:sldChg chg="addSp delSp modSp add mod modNotes">
        <pc:chgData name="David Marco" userId="95e9c5ef-f5f2-4715-911d-e9830bea700f" providerId="ADAL" clId="{D307F438-D041-4FDD-8229-E29F93039433}" dt="2025-06-10T19:27:40.347" v="1027"/>
        <pc:sldMkLst>
          <pc:docMk/>
          <pc:sldMk cId="654736336" sldId="293"/>
        </pc:sldMkLst>
      </pc:sldChg>
      <pc:sldChg chg="addSp delSp modSp add mod modNotes">
        <pc:chgData name="David Marco" userId="95e9c5ef-f5f2-4715-911d-e9830bea700f" providerId="ADAL" clId="{D307F438-D041-4FDD-8229-E29F93039433}" dt="2025-06-10T19:24:36.952" v="997"/>
        <pc:sldMkLst>
          <pc:docMk/>
          <pc:sldMk cId="1914299241" sldId="294"/>
        </pc:sldMkLst>
      </pc:sldChg>
      <pc:sldChg chg="add modNotes">
        <pc:chgData name="David Marco" userId="95e9c5ef-f5f2-4715-911d-e9830bea700f" providerId="ADAL" clId="{D307F438-D041-4FDD-8229-E29F93039433}" dt="2025-06-10T18:39:01.766" v="692"/>
        <pc:sldMkLst>
          <pc:docMk/>
          <pc:sldMk cId="1130649364" sldId="408"/>
        </pc:sldMkLst>
      </pc:sldChg>
      <pc:sldChg chg="addSp delSp modSp add mod ord modNotes">
        <pc:chgData name="David Marco" userId="95e9c5ef-f5f2-4715-911d-e9830bea700f" providerId="ADAL" clId="{D307F438-D041-4FDD-8229-E29F93039433}" dt="2025-06-10T19:42:10.347" v="1189"/>
        <pc:sldMkLst>
          <pc:docMk/>
          <pc:sldMk cId="2193335650" sldId="503"/>
        </pc:sldMkLst>
      </pc:sldChg>
      <pc:sldChg chg="addSp delSp add del mod ord modNotes">
        <pc:chgData name="David Marco" userId="95e9c5ef-f5f2-4715-911d-e9830bea700f" providerId="ADAL" clId="{D307F438-D041-4FDD-8229-E29F93039433}" dt="2025-06-10T19:36:15.719" v="1105" actId="47"/>
        <pc:sldMkLst>
          <pc:docMk/>
          <pc:sldMk cId="2772710242" sldId="519"/>
        </pc:sldMkLst>
      </pc:sldChg>
      <pc:sldChg chg="addSp delSp modSp add mod ord modNotes">
        <pc:chgData name="David Marco" userId="95e9c5ef-f5f2-4715-911d-e9830bea700f" providerId="ADAL" clId="{D307F438-D041-4FDD-8229-E29F93039433}" dt="2025-06-10T19:36:42.590" v="1109"/>
        <pc:sldMkLst>
          <pc:docMk/>
          <pc:sldMk cId="483398073" sldId="520"/>
        </pc:sldMkLst>
      </pc:sldChg>
      <pc:sldChg chg="add modNotes">
        <pc:chgData name="David Marco" userId="95e9c5ef-f5f2-4715-911d-e9830bea700f" providerId="ADAL" clId="{D307F438-D041-4FDD-8229-E29F93039433}" dt="2025-06-10T18:39:01.766" v="692"/>
        <pc:sldMkLst>
          <pc:docMk/>
          <pc:sldMk cId="1559042618" sldId="561"/>
        </pc:sldMkLst>
      </pc:sldChg>
      <pc:sldChg chg="modSp add mod modNotes">
        <pc:chgData name="David Marco" userId="95e9c5ef-f5f2-4715-911d-e9830bea700f" providerId="ADAL" clId="{D307F438-D041-4FDD-8229-E29F93039433}" dt="2025-06-10T19:44:48.080" v="1216" actId="2711"/>
        <pc:sldMkLst>
          <pc:docMk/>
          <pc:sldMk cId="1227954144" sldId="576"/>
        </pc:sldMkLst>
      </pc:sldChg>
      <pc:sldChg chg="add modNotes">
        <pc:chgData name="David Marco" userId="95e9c5ef-f5f2-4715-911d-e9830bea700f" providerId="ADAL" clId="{D307F438-D041-4FDD-8229-E29F93039433}" dt="2025-06-10T18:39:01.766" v="692"/>
        <pc:sldMkLst>
          <pc:docMk/>
          <pc:sldMk cId="1121009643" sldId="577"/>
        </pc:sldMkLst>
      </pc:sldChg>
      <pc:sldChg chg="add">
        <pc:chgData name="David Marco" userId="95e9c5ef-f5f2-4715-911d-e9830bea700f" providerId="ADAL" clId="{D307F438-D041-4FDD-8229-E29F93039433}" dt="2025-06-10T17:32:20.050" v="0"/>
        <pc:sldMkLst>
          <pc:docMk/>
          <pc:sldMk cId="1325626359" sldId="580"/>
        </pc:sldMkLst>
      </pc:sldChg>
      <pc:sldChg chg="add modNotes">
        <pc:chgData name="David Marco" userId="95e9c5ef-f5f2-4715-911d-e9830bea700f" providerId="ADAL" clId="{D307F438-D041-4FDD-8229-E29F93039433}" dt="2025-06-10T18:39:01.766" v="692"/>
        <pc:sldMkLst>
          <pc:docMk/>
          <pc:sldMk cId="3407333363" sldId="582"/>
        </pc:sldMkLst>
      </pc:sldChg>
      <pc:sldChg chg="add modNotes">
        <pc:chgData name="David Marco" userId="95e9c5ef-f5f2-4715-911d-e9830bea700f" providerId="ADAL" clId="{D307F438-D041-4FDD-8229-E29F93039433}" dt="2025-06-10T18:39:01.766" v="692"/>
        <pc:sldMkLst>
          <pc:docMk/>
          <pc:sldMk cId="4215901699" sldId="583"/>
        </pc:sldMkLst>
      </pc:sldChg>
      <pc:sldChg chg="add modNotes">
        <pc:chgData name="David Marco" userId="95e9c5ef-f5f2-4715-911d-e9830bea700f" providerId="ADAL" clId="{D307F438-D041-4FDD-8229-E29F93039433}" dt="2025-06-10T18:39:01.766" v="692"/>
        <pc:sldMkLst>
          <pc:docMk/>
          <pc:sldMk cId="3026548849" sldId="594"/>
        </pc:sldMkLst>
      </pc:sldChg>
      <pc:sldChg chg="add modNotes">
        <pc:chgData name="David Marco" userId="95e9c5ef-f5f2-4715-911d-e9830bea700f" providerId="ADAL" clId="{D307F438-D041-4FDD-8229-E29F93039433}" dt="2025-06-10T18:39:01.766" v="692"/>
        <pc:sldMkLst>
          <pc:docMk/>
          <pc:sldMk cId="3787165357" sldId="625"/>
        </pc:sldMkLst>
      </pc:sldChg>
      <pc:sldChg chg="add modNotes">
        <pc:chgData name="David Marco" userId="95e9c5ef-f5f2-4715-911d-e9830bea700f" providerId="ADAL" clId="{D307F438-D041-4FDD-8229-E29F93039433}" dt="2025-06-10T18:39:01.766" v="692"/>
        <pc:sldMkLst>
          <pc:docMk/>
          <pc:sldMk cId="2956709961" sldId="626"/>
        </pc:sldMkLst>
      </pc:sldChg>
      <pc:sldChg chg="add modNotes">
        <pc:chgData name="David Marco" userId="95e9c5ef-f5f2-4715-911d-e9830bea700f" providerId="ADAL" clId="{D307F438-D041-4FDD-8229-E29F93039433}" dt="2025-06-10T18:39:01.766" v="692"/>
        <pc:sldMkLst>
          <pc:docMk/>
          <pc:sldMk cId="1372185886" sldId="628"/>
        </pc:sldMkLst>
      </pc:sldChg>
      <pc:sldChg chg="add modNotes">
        <pc:chgData name="David Marco" userId="95e9c5ef-f5f2-4715-911d-e9830bea700f" providerId="ADAL" clId="{D307F438-D041-4FDD-8229-E29F93039433}" dt="2025-06-10T18:39:01.766" v="692"/>
        <pc:sldMkLst>
          <pc:docMk/>
          <pc:sldMk cId="4127991215" sldId="629"/>
        </pc:sldMkLst>
      </pc:sldChg>
      <pc:sldChg chg="add modNotes">
        <pc:chgData name="David Marco" userId="95e9c5ef-f5f2-4715-911d-e9830bea700f" providerId="ADAL" clId="{D307F438-D041-4FDD-8229-E29F93039433}" dt="2025-06-10T18:39:01.766" v="692"/>
        <pc:sldMkLst>
          <pc:docMk/>
          <pc:sldMk cId="3491040540" sldId="734"/>
        </pc:sldMkLst>
      </pc:sldChg>
      <pc:sldChg chg="addSp delSp modSp add mod modNotes">
        <pc:chgData name="David Marco" userId="95e9c5ef-f5f2-4715-911d-e9830bea700f" providerId="ADAL" clId="{D307F438-D041-4FDD-8229-E29F93039433}" dt="2025-06-10T18:39:01.766" v="692"/>
        <pc:sldMkLst>
          <pc:docMk/>
          <pc:sldMk cId="513476615" sldId="735"/>
        </pc:sldMkLst>
      </pc:sldChg>
      <pc:sldChg chg="addSp delSp modSp add mod modNotes">
        <pc:chgData name="David Marco" userId="95e9c5ef-f5f2-4715-911d-e9830bea700f" providerId="ADAL" clId="{D307F438-D041-4FDD-8229-E29F93039433}" dt="2025-06-10T18:39:01.766" v="692"/>
        <pc:sldMkLst>
          <pc:docMk/>
          <pc:sldMk cId="1235094712" sldId="737"/>
        </pc:sldMkLst>
      </pc:sldChg>
      <pc:sldChg chg="addSp delSp modSp add mod modNotes">
        <pc:chgData name="David Marco" userId="95e9c5ef-f5f2-4715-911d-e9830bea700f" providerId="ADAL" clId="{D307F438-D041-4FDD-8229-E29F93039433}" dt="2025-06-10T18:39:01.766" v="692"/>
        <pc:sldMkLst>
          <pc:docMk/>
          <pc:sldMk cId="1833195047" sldId="738"/>
        </pc:sldMkLst>
      </pc:sldChg>
      <pc:sldChg chg="addSp delSp modSp add mod modNotes">
        <pc:chgData name="David Marco" userId="95e9c5ef-f5f2-4715-911d-e9830bea700f" providerId="ADAL" clId="{D307F438-D041-4FDD-8229-E29F93039433}" dt="2025-06-10T18:39:01.766" v="692"/>
        <pc:sldMkLst>
          <pc:docMk/>
          <pc:sldMk cId="2412325209" sldId="739"/>
        </pc:sldMkLst>
      </pc:sldChg>
      <pc:sldChg chg="addSp delSp modSp add mod modNotes">
        <pc:chgData name="David Marco" userId="95e9c5ef-f5f2-4715-911d-e9830bea700f" providerId="ADAL" clId="{D307F438-D041-4FDD-8229-E29F93039433}" dt="2025-06-10T18:39:01.766" v="692"/>
        <pc:sldMkLst>
          <pc:docMk/>
          <pc:sldMk cId="287775972" sldId="768"/>
        </pc:sldMkLst>
      </pc:sldChg>
      <pc:sldChg chg="addSp delSp modSp add mod modNotes">
        <pc:chgData name="David Marco" userId="95e9c5ef-f5f2-4715-911d-e9830bea700f" providerId="ADAL" clId="{D307F438-D041-4FDD-8229-E29F93039433}" dt="2025-06-10T18:39:01.766" v="692"/>
        <pc:sldMkLst>
          <pc:docMk/>
          <pc:sldMk cId="3375092969" sldId="769"/>
        </pc:sldMkLst>
      </pc:sldChg>
      <pc:sldChg chg="addSp delSp modSp add mod modNotes">
        <pc:chgData name="David Marco" userId="95e9c5ef-f5f2-4715-911d-e9830bea700f" providerId="ADAL" clId="{D307F438-D041-4FDD-8229-E29F93039433}" dt="2025-06-10T18:39:01.766" v="692"/>
        <pc:sldMkLst>
          <pc:docMk/>
          <pc:sldMk cId="34563508" sldId="828"/>
        </pc:sldMkLst>
      </pc:sldChg>
      <pc:sldChg chg="addSp delSp modSp add mod modNotes">
        <pc:chgData name="David Marco" userId="95e9c5ef-f5f2-4715-911d-e9830bea700f" providerId="ADAL" clId="{D307F438-D041-4FDD-8229-E29F93039433}" dt="2025-06-10T18:39:01.766" v="692"/>
        <pc:sldMkLst>
          <pc:docMk/>
          <pc:sldMk cId="1940459209" sldId="831"/>
        </pc:sldMkLst>
      </pc:sldChg>
      <pc:sldChg chg="add modNotes">
        <pc:chgData name="David Marco" userId="95e9c5ef-f5f2-4715-911d-e9830bea700f" providerId="ADAL" clId="{D307F438-D041-4FDD-8229-E29F93039433}" dt="2025-06-10T18:39:01.766" v="692"/>
        <pc:sldMkLst>
          <pc:docMk/>
          <pc:sldMk cId="3012416010" sldId="1072"/>
        </pc:sldMkLst>
      </pc:sldChg>
      <pc:sldChg chg="addSp delSp modSp add mod modNotes">
        <pc:chgData name="David Marco" userId="95e9c5ef-f5f2-4715-911d-e9830bea700f" providerId="ADAL" clId="{D307F438-D041-4FDD-8229-E29F93039433}" dt="2025-06-10T18:39:01.766" v="692"/>
        <pc:sldMkLst>
          <pc:docMk/>
          <pc:sldMk cId="378011609" sldId="1110"/>
        </pc:sldMkLst>
      </pc:sldChg>
      <pc:sldChg chg="addSp delSp modSp add mod">
        <pc:chgData name="David Marco" userId="95e9c5ef-f5f2-4715-911d-e9830bea700f" providerId="ADAL" clId="{D307F438-D041-4FDD-8229-E29F93039433}" dt="2025-06-10T18:03:11.583" v="473"/>
        <pc:sldMkLst>
          <pc:docMk/>
          <pc:sldMk cId="0" sldId="1203"/>
        </pc:sldMkLst>
      </pc:sldChg>
      <pc:sldChg chg="add ord modNotes">
        <pc:chgData name="David Marco" userId="95e9c5ef-f5f2-4715-911d-e9830bea700f" providerId="ADAL" clId="{D307F438-D041-4FDD-8229-E29F93039433}" dt="2025-06-10T19:37:29.037" v="1127"/>
        <pc:sldMkLst>
          <pc:docMk/>
          <pc:sldMk cId="0" sldId="1204"/>
        </pc:sldMkLst>
      </pc:sldChg>
      <pc:sldChg chg="add">
        <pc:chgData name="David Marco" userId="95e9c5ef-f5f2-4715-911d-e9830bea700f" providerId="ADAL" clId="{D307F438-D041-4FDD-8229-E29F93039433}" dt="2025-06-10T17:32:20.050" v="0"/>
        <pc:sldMkLst>
          <pc:docMk/>
          <pc:sldMk cId="2851555284" sldId="1207"/>
        </pc:sldMkLst>
      </pc:sldChg>
      <pc:sldChg chg="add modNotes">
        <pc:chgData name="David Marco" userId="95e9c5ef-f5f2-4715-911d-e9830bea700f" providerId="ADAL" clId="{D307F438-D041-4FDD-8229-E29F93039433}" dt="2025-06-10T18:39:01.766" v="692"/>
        <pc:sldMkLst>
          <pc:docMk/>
          <pc:sldMk cId="234921299" sldId="1210"/>
        </pc:sldMkLst>
      </pc:sldChg>
      <pc:sldChg chg="add">
        <pc:chgData name="David Marco" userId="95e9c5ef-f5f2-4715-911d-e9830bea700f" providerId="ADAL" clId="{D307F438-D041-4FDD-8229-E29F93039433}" dt="2025-06-10T17:32:20.050" v="0"/>
        <pc:sldMkLst>
          <pc:docMk/>
          <pc:sldMk cId="145155962" sldId="1215"/>
        </pc:sldMkLst>
      </pc:sldChg>
      <pc:sldChg chg="add">
        <pc:chgData name="David Marco" userId="95e9c5ef-f5f2-4715-911d-e9830bea700f" providerId="ADAL" clId="{D307F438-D041-4FDD-8229-E29F93039433}" dt="2025-06-10T17:32:20.050" v="0"/>
        <pc:sldMkLst>
          <pc:docMk/>
          <pc:sldMk cId="1757432100" sldId="1217"/>
        </pc:sldMkLst>
      </pc:sldChg>
      <pc:sldChg chg="add del">
        <pc:chgData name="David Marco" userId="95e9c5ef-f5f2-4715-911d-e9830bea700f" providerId="ADAL" clId="{D307F438-D041-4FDD-8229-E29F93039433}" dt="2025-06-10T17:45:47.590" v="74" actId="47"/>
        <pc:sldMkLst>
          <pc:docMk/>
          <pc:sldMk cId="1479635776" sldId="1250"/>
        </pc:sldMkLst>
      </pc:sldChg>
      <pc:sldChg chg="add del">
        <pc:chgData name="David Marco" userId="95e9c5ef-f5f2-4715-911d-e9830bea700f" providerId="ADAL" clId="{D307F438-D041-4FDD-8229-E29F93039433}" dt="2025-06-10T18:32:12.561" v="598" actId="47"/>
        <pc:sldMkLst>
          <pc:docMk/>
          <pc:sldMk cId="3571076549" sldId="1255"/>
        </pc:sldMkLst>
      </pc:sldChg>
      <pc:sldChg chg="modSp add del mod">
        <pc:chgData name="David Marco" userId="95e9c5ef-f5f2-4715-911d-e9830bea700f" providerId="ADAL" clId="{D307F438-D041-4FDD-8229-E29F93039433}" dt="2025-06-10T18:32:12.561" v="598" actId="47"/>
        <pc:sldMkLst>
          <pc:docMk/>
          <pc:sldMk cId="3305192730" sldId="1256"/>
        </pc:sldMkLst>
      </pc:sldChg>
      <pc:sldChg chg="add ord modNotes">
        <pc:chgData name="David Marco" userId="95e9c5ef-f5f2-4715-911d-e9830bea700f" providerId="ADAL" clId="{D307F438-D041-4FDD-8229-E29F93039433}" dt="2025-06-10T19:43:06.142" v="1208"/>
        <pc:sldMkLst>
          <pc:docMk/>
          <pc:sldMk cId="2513682554" sldId="1261"/>
        </pc:sldMkLst>
      </pc:sldChg>
      <pc:sldChg chg="modSp add ord modNotes">
        <pc:chgData name="David Marco" userId="95e9c5ef-f5f2-4715-911d-e9830bea700f" providerId="ADAL" clId="{D307F438-D041-4FDD-8229-E29F93039433}" dt="2025-06-10T19:43:13.309" v="1211"/>
        <pc:sldMkLst>
          <pc:docMk/>
          <pc:sldMk cId="3933236811" sldId="1311"/>
        </pc:sldMkLst>
      </pc:sldChg>
      <pc:sldChg chg="modNotes">
        <pc:chgData name="David Marco" userId="95e9c5ef-f5f2-4715-911d-e9830bea700f" providerId="ADAL" clId="{D307F438-D041-4FDD-8229-E29F93039433}" dt="2025-06-10T18:39:01.766" v="692"/>
        <pc:sldMkLst>
          <pc:docMk/>
          <pc:sldMk cId="3029164221" sldId="1318"/>
        </pc:sldMkLst>
      </pc:sldChg>
      <pc:sldChg chg="modSp mod">
        <pc:chgData name="David Marco" userId="95e9c5ef-f5f2-4715-911d-e9830bea700f" providerId="ADAL" clId="{D307F438-D041-4FDD-8229-E29F93039433}" dt="2025-06-10T17:59:41.571" v="457" actId="20577"/>
        <pc:sldMkLst>
          <pc:docMk/>
          <pc:sldMk cId="506185541" sldId="1319"/>
        </pc:sldMkLst>
      </pc:sldChg>
      <pc:sldChg chg="add">
        <pc:chgData name="David Marco" userId="95e9c5ef-f5f2-4715-911d-e9830bea700f" providerId="ADAL" clId="{D307F438-D041-4FDD-8229-E29F93039433}" dt="2025-06-10T19:44:33.668" v="1214"/>
        <pc:sldMkLst>
          <pc:docMk/>
          <pc:sldMk cId="961082160" sldId="1320"/>
        </pc:sldMkLst>
      </pc:sldChg>
      <pc:sldChg chg="modSp add mod ord modNotes">
        <pc:chgData name="David Marco" userId="95e9c5ef-f5f2-4715-911d-e9830bea700f" providerId="ADAL" clId="{D307F438-D041-4FDD-8229-E29F93039433}" dt="2025-06-10T19:41:15.354" v="1175" actId="122"/>
        <pc:sldMkLst>
          <pc:docMk/>
          <pc:sldMk cId="1546172850" sldId="1402"/>
        </pc:sldMkLst>
      </pc:sldChg>
      <pc:sldChg chg="add modNotes">
        <pc:chgData name="David Marco" userId="95e9c5ef-f5f2-4715-911d-e9830bea700f" providerId="ADAL" clId="{D307F438-D041-4FDD-8229-E29F93039433}" dt="2025-06-10T18:39:01.766" v="692"/>
        <pc:sldMkLst>
          <pc:docMk/>
          <pc:sldMk cId="1658948489" sldId="1403"/>
        </pc:sldMkLst>
      </pc:sldChg>
      <pc:sldChg chg="add modNotes">
        <pc:chgData name="David Marco" userId="95e9c5ef-f5f2-4715-911d-e9830bea700f" providerId="ADAL" clId="{D307F438-D041-4FDD-8229-E29F93039433}" dt="2025-06-10T18:39:01.766" v="692"/>
        <pc:sldMkLst>
          <pc:docMk/>
          <pc:sldMk cId="295351447" sldId="1553"/>
        </pc:sldMkLst>
      </pc:sldChg>
      <pc:sldChg chg="addSp delSp modSp add del mod modNotes">
        <pc:chgData name="David Marco" userId="95e9c5ef-f5f2-4715-911d-e9830bea700f" providerId="ADAL" clId="{D307F438-D041-4FDD-8229-E29F93039433}" dt="2025-06-10T19:26:02.711" v="1013" actId="47"/>
        <pc:sldMkLst>
          <pc:docMk/>
          <pc:sldMk cId="2916391768" sldId="1633"/>
        </pc:sldMkLst>
      </pc:sldChg>
      <pc:sldChg chg="addSp delSp modSp add mod modNotes">
        <pc:chgData name="David Marco" userId="95e9c5ef-f5f2-4715-911d-e9830bea700f" providerId="ADAL" clId="{D307F438-D041-4FDD-8229-E29F93039433}" dt="2025-06-10T19:26:32.705" v="1017"/>
        <pc:sldMkLst>
          <pc:docMk/>
          <pc:sldMk cId="2140751872" sldId="1634"/>
        </pc:sldMkLst>
      </pc:sldChg>
      <pc:sldChg chg="add modNotes">
        <pc:chgData name="David Marco" userId="95e9c5ef-f5f2-4715-911d-e9830bea700f" providerId="ADAL" clId="{D307F438-D041-4FDD-8229-E29F93039433}" dt="2025-06-10T18:39:01.766" v="692"/>
        <pc:sldMkLst>
          <pc:docMk/>
          <pc:sldMk cId="503525601" sldId="1635"/>
        </pc:sldMkLst>
      </pc:sldChg>
      <pc:sldChg chg="modSp add mod">
        <pc:chgData name="David Marco" userId="95e9c5ef-f5f2-4715-911d-e9830bea700f" providerId="ADAL" clId="{D307F438-D041-4FDD-8229-E29F93039433}" dt="2025-06-10T17:32:20.580" v="42" actId="27636"/>
        <pc:sldMkLst>
          <pc:docMk/>
          <pc:sldMk cId="3431993864" sldId="1684"/>
        </pc:sldMkLst>
      </pc:sldChg>
      <pc:sldChg chg="add ord">
        <pc:chgData name="David Marco" userId="95e9c5ef-f5f2-4715-911d-e9830bea700f" providerId="ADAL" clId="{D307F438-D041-4FDD-8229-E29F93039433}" dt="2025-06-10T19:41:20.782" v="1177"/>
        <pc:sldMkLst>
          <pc:docMk/>
          <pc:sldMk cId="624537537" sldId="1713"/>
        </pc:sldMkLst>
      </pc:sldChg>
      <pc:sldChg chg="modSp add mod">
        <pc:chgData name="David Marco" userId="95e9c5ef-f5f2-4715-911d-e9830bea700f" providerId="ADAL" clId="{D307F438-D041-4FDD-8229-E29F93039433}" dt="2025-06-10T17:32:20.584" v="43" actId="27636"/>
        <pc:sldMkLst>
          <pc:docMk/>
          <pc:sldMk cId="1047766131" sldId="1716"/>
        </pc:sldMkLst>
      </pc:sldChg>
      <pc:sldChg chg="add del">
        <pc:chgData name="David Marco" userId="95e9c5ef-f5f2-4715-911d-e9830bea700f" providerId="ADAL" clId="{D307F438-D041-4FDD-8229-E29F93039433}" dt="2025-06-10T18:32:12.561" v="598" actId="47"/>
        <pc:sldMkLst>
          <pc:docMk/>
          <pc:sldMk cId="297303169" sldId="1719"/>
        </pc:sldMkLst>
      </pc:sldChg>
      <pc:sldChg chg="add del">
        <pc:chgData name="David Marco" userId="95e9c5ef-f5f2-4715-911d-e9830bea700f" providerId="ADAL" clId="{D307F438-D041-4FDD-8229-E29F93039433}" dt="2025-06-10T18:32:12.561" v="598" actId="47"/>
        <pc:sldMkLst>
          <pc:docMk/>
          <pc:sldMk cId="1985571471" sldId="1724"/>
        </pc:sldMkLst>
      </pc:sldChg>
      <pc:sldChg chg="addSp delSp modSp add del mod">
        <pc:chgData name="David Marco" userId="95e9c5ef-f5f2-4715-911d-e9830bea700f" providerId="ADAL" clId="{D307F438-D041-4FDD-8229-E29F93039433}" dt="2025-06-10T18:05:42.611" v="501" actId="47"/>
        <pc:sldMkLst>
          <pc:docMk/>
          <pc:sldMk cId="1831982870" sldId="1765"/>
        </pc:sldMkLst>
      </pc:sldChg>
      <pc:sldChg chg="add del ord modNotes">
        <pc:chgData name="David Marco" userId="95e9c5ef-f5f2-4715-911d-e9830bea700f" providerId="ADAL" clId="{D307F438-D041-4FDD-8229-E29F93039433}" dt="2025-06-10T19:30:34.709" v="1066" actId="47"/>
        <pc:sldMkLst>
          <pc:docMk/>
          <pc:sldMk cId="3237329903" sldId="1780"/>
        </pc:sldMkLst>
      </pc:sldChg>
      <pc:sldChg chg="add del modNotes">
        <pc:chgData name="David Marco" userId="95e9c5ef-f5f2-4715-911d-e9830bea700f" providerId="ADAL" clId="{D307F438-D041-4FDD-8229-E29F93039433}" dt="2025-06-10T19:30:56.686" v="1071" actId="47"/>
        <pc:sldMkLst>
          <pc:docMk/>
          <pc:sldMk cId="1796710444" sldId="1782"/>
        </pc:sldMkLst>
      </pc:sldChg>
      <pc:sldChg chg="add del modNotes">
        <pc:chgData name="David Marco" userId="95e9c5ef-f5f2-4715-911d-e9830bea700f" providerId="ADAL" clId="{D307F438-D041-4FDD-8229-E29F93039433}" dt="2025-06-10T19:31:51.789" v="1078" actId="47"/>
        <pc:sldMkLst>
          <pc:docMk/>
          <pc:sldMk cId="2773906311" sldId="1783"/>
        </pc:sldMkLst>
      </pc:sldChg>
      <pc:sldChg chg="add del ord modNotes">
        <pc:chgData name="David Marco" userId="95e9c5ef-f5f2-4715-911d-e9830bea700f" providerId="ADAL" clId="{D307F438-D041-4FDD-8229-E29F93039433}" dt="2025-06-10T19:29:58.213" v="1056" actId="47"/>
        <pc:sldMkLst>
          <pc:docMk/>
          <pc:sldMk cId="3509583740" sldId="1788"/>
        </pc:sldMkLst>
      </pc:sldChg>
      <pc:sldChg chg="add modNotes">
        <pc:chgData name="David Marco" userId="95e9c5ef-f5f2-4715-911d-e9830bea700f" providerId="ADAL" clId="{D307F438-D041-4FDD-8229-E29F93039433}" dt="2025-06-10T18:39:01.766" v="692"/>
        <pc:sldMkLst>
          <pc:docMk/>
          <pc:sldMk cId="2066183810" sldId="1817"/>
        </pc:sldMkLst>
      </pc:sldChg>
      <pc:sldChg chg="addSp delSp modSp add mod">
        <pc:chgData name="David Marco" userId="95e9c5ef-f5f2-4715-911d-e9830bea700f" providerId="ADAL" clId="{D307F438-D041-4FDD-8229-E29F93039433}" dt="2025-06-10T18:33:04.918" v="605"/>
        <pc:sldMkLst>
          <pc:docMk/>
          <pc:sldMk cId="3630873963" sldId="1826"/>
        </pc:sldMkLst>
      </pc:sldChg>
      <pc:sldChg chg="addSp delSp modSp add mod modNotes">
        <pc:chgData name="David Marco" userId="95e9c5ef-f5f2-4715-911d-e9830bea700f" providerId="ADAL" clId="{D307F438-D041-4FDD-8229-E29F93039433}" dt="2025-06-10T18:39:01.766" v="692"/>
        <pc:sldMkLst>
          <pc:docMk/>
          <pc:sldMk cId="3067138172" sldId="1943"/>
        </pc:sldMkLst>
      </pc:sldChg>
      <pc:sldChg chg="add">
        <pc:chgData name="David Marco" userId="95e9c5ef-f5f2-4715-911d-e9830bea700f" providerId="ADAL" clId="{D307F438-D041-4FDD-8229-E29F93039433}" dt="2025-06-10T17:32:20.050" v="0"/>
        <pc:sldMkLst>
          <pc:docMk/>
          <pc:sldMk cId="2436075795" sldId="1957"/>
        </pc:sldMkLst>
      </pc:sldChg>
      <pc:sldChg chg="add modNotes">
        <pc:chgData name="David Marco" userId="95e9c5ef-f5f2-4715-911d-e9830bea700f" providerId="ADAL" clId="{D307F438-D041-4FDD-8229-E29F93039433}" dt="2025-06-10T18:39:01.766" v="692"/>
        <pc:sldMkLst>
          <pc:docMk/>
          <pc:sldMk cId="4211637030" sldId="1964"/>
        </pc:sldMkLst>
      </pc:sldChg>
      <pc:sldChg chg="add ord">
        <pc:chgData name="David Marco" userId="95e9c5ef-f5f2-4715-911d-e9830bea700f" providerId="ADAL" clId="{D307F438-D041-4FDD-8229-E29F93039433}" dt="2025-06-10T19:37:20.088" v="1123"/>
        <pc:sldMkLst>
          <pc:docMk/>
          <pc:sldMk cId="3233537206" sldId="1966"/>
        </pc:sldMkLst>
      </pc:sldChg>
      <pc:sldChg chg="add ord">
        <pc:chgData name="David Marco" userId="95e9c5ef-f5f2-4715-911d-e9830bea700f" providerId="ADAL" clId="{D307F438-D041-4FDD-8229-E29F93039433}" dt="2025-06-10T19:37:05.257" v="1117"/>
        <pc:sldMkLst>
          <pc:docMk/>
          <pc:sldMk cId="491500785" sldId="1967"/>
        </pc:sldMkLst>
      </pc:sldChg>
      <pc:sldChg chg="add ord">
        <pc:chgData name="David Marco" userId="95e9c5ef-f5f2-4715-911d-e9830bea700f" providerId="ADAL" clId="{D307F438-D041-4FDD-8229-E29F93039433}" dt="2025-06-10T19:37:13.148" v="1119"/>
        <pc:sldMkLst>
          <pc:docMk/>
          <pc:sldMk cId="2295139900" sldId="1968"/>
        </pc:sldMkLst>
      </pc:sldChg>
      <pc:sldChg chg="modSp add mod">
        <pc:chgData name="David Marco" userId="95e9c5ef-f5f2-4715-911d-e9830bea700f" providerId="ADAL" clId="{D307F438-D041-4FDD-8229-E29F93039433}" dt="2025-06-10T17:32:20.551" v="40" actId="27636"/>
        <pc:sldMkLst>
          <pc:docMk/>
          <pc:sldMk cId="540303222" sldId="1970"/>
        </pc:sldMkLst>
      </pc:sldChg>
      <pc:sldChg chg="add modNotes">
        <pc:chgData name="David Marco" userId="95e9c5ef-f5f2-4715-911d-e9830bea700f" providerId="ADAL" clId="{D307F438-D041-4FDD-8229-E29F93039433}" dt="2025-06-10T18:39:01.766" v="692"/>
        <pc:sldMkLst>
          <pc:docMk/>
          <pc:sldMk cId="3616217968" sldId="1975"/>
        </pc:sldMkLst>
      </pc:sldChg>
      <pc:sldChg chg="addSp delSp add del mod">
        <pc:chgData name="David Marco" userId="95e9c5ef-f5f2-4715-911d-e9830bea700f" providerId="ADAL" clId="{D307F438-D041-4FDD-8229-E29F93039433}" dt="2025-06-10T18:37:23.927" v="662" actId="47"/>
        <pc:sldMkLst>
          <pc:docMk/>
          <pc:sldMk cId="972141720" sldId="1976"/>
        </pc:sldMkLst>
      </pc:sldChg>
      <pc:sldChg chg="modSp add mod">
        <pc:chgData name="David Marco" userId="95e9c5ef-f5f2-4715-911d-e9830bea700f" providerId="ADAL" clId="{D307F438-D041-4FDD-8229-E29F93039433}" dt="2025-06-10T17:32:20.395" v="25" actId="27636"/>
        <pc:sldMkLst>
          <pc:docMk/>
          <pc:sldMk cId="2220434626" sldId="1978"/>
        </pc:sldMkLst>
      </pc:sldChg>
      <pc:sldChg chg="modSp add mod modNotes">
        <pc:chgData name="David Marco" userId="95e9c5ef-f5f2-4715-911d-e9830bea700f" providerId="ADAL" clId="{D307F438-D041-4FDD-8229-E29F93039433}" dt="2025-06-10T19:21:47.599" v="948" actId="207"/>
        <pc:sldMkLst>
          <pc:docMk/>
          <pc:sldMk cId="1752061394" sldId="2026"/>
        </pc:sldMkLst>
      </pc:sldChg>
      <pc:sldChg chg="addSp delSp modSp add mod modNotes">
        <pc:chgData name="David Marco" userId="95e9c5ef-f5f2-4715-911d-e9830bea700f" providerId="ADAL" clId="{D307F438-D041-4FDD-8229-E29F93039433}" dt="2025-06-10T19:21:39.071" v="947"/>
        <pc:sldMkLst>
          <pc:docMk/>
          <pc:sldMk cId="1994166300" sldId="2058"/>
        </pc:sldMkLst>
      </pc:sldChg>
      <pc:sldChg chg="addSp delSp modSp add mod modNotes">
        <pc:chgData name="David Marco" userId="95e9c5ef-f5f2-4715-911d-e9830bea700f" providerId="ADAL" clId="{D307F438-D041-4FDD-8229-E29F93039433}" dt="2025-06-10T19:22:03.272" v="950"/>
        <pc:sldMkLst>
          <pc:docMk/>
          <pc:sldMk cId="2919161807" sldId="2059"/>
        </pc:sldMkLst>
      </pc:sldChg>
      <pc:sldChg chg="add modNotes">
        <pc:chgData name="David Marco" userId="95e9c5ef-f5f2-4715-911d-e9830bea700f" providerId="ADAL" clId="{D307F438-D041-4FDD-8229-E29F93039433}" dt="2025-06-10T18:39:01.766" v="692"/>
        <pc:sldMkLst>
          <pc:docMk/>
          <pc:sldMk cId="2663164943" sldId="2060"/>
        </pc:sldMkLst>
      </pc:sldChg>
      <pc:sldChg chg="addSp delSp modSp add del mod modNotes">
        <pc:chgData name="David Marco" userId="95e9c5ef-f5f2-4715-911d-e9830bea700f" providerId="ADAL" clId="{D307F438-D041-4FDD-8229-E29F93039433}" dt="2025-06-10T19:21:14.613" v="945" actId="47"/>
        <pc:sldMkLst>
          <pc:docMk/>
          <pc:sldMk cId="1381737210" sldId="2061"/>
        </pc:sldMkLst>
      </pc:sldChg>
      <pc:sldChg chg="add modNotes">
        <pc:chgData name="David Marco" userId="95e9c5ef-f5f2-4715-911d-e9830bea700f" providerId="ADAL" clId="{D307F438-D041-4FDD-8229-E29F93039433}" dt="2025-06-10T18:39:01.766" v="692"/>
        <pc:sldMkLst>
          <pc:docMk/>
          <pc:sldMk cId="3227518238" sldId="2062"/>
        </pc:sldMkLst>
      </pc:sldChg>
      <pc:sldChg chg="modSp add mod modNotes">
        <pc:chgData name="David Marco" userId="95e9c5ef-f5f2-4715-911d-e9830bea700f" providerId="ADAL" clId="{D307F438-D041-4FDD-8229-E29F93039433}" dt="2025-06-10T19:22:11.585" v="951" actId="207"/>
        <pc:sldMkLst>
          <pc:docMk/>
          <pc:sldMk cId="1844664778" sldId="2065"/>
        </pc:sldMkLst>
      </pc:sldChg>
      <pc:sldChg chg="modSp add mod modNotes">
        <pc:chgData name="David Marco" userId="95e9c5ef-f5f2-4715-911d-e9830bea700f" providerId="ADAL" clId="{D307F438-D041-4FDD-8229-E29F93039433}" dt="2025-06-10T19:18:54.141" v="921" actId="207"/>
        <pc:sldMkLst>
          <pc:docMk/>
          <pc:sldMk cId="4009122851" sldId="2071"/>
        </pc:sldMkLst>
      </pc:sldChg>
      <pc:sldChg chg="modSp add mod modNotes">
        <pc:chgData name="David Marco" userId="95e9c5ef-f5f2-4715-911d-e9830bea700f" providerId="ADAL" clId="{D307F438-D041-4FDD-8229-E29F93039433}" dt="2025-06-10T19:19:05.395" v="922" actId="207"/>
        <pc:sldMkLst>
          <pc:docMk/>
          <pc:sldMk cId="1181794176" sldId="2072"/>
        </pc:sldMkLst>
      </pc:sldChg>
      <pc:sldChg chg="addSp delSp modSp add mod">
        <pc:chgData name="David Marco" userId="95e9c5ef-f5f2-4715-911d-e9830bea700f" providerId="ADAL" clId="{D307F438-D041-4FDD-8229-E29F93039433}" dt="2025-06-10T18:31:14.680" v="593"/>
        <pc:sldMkLst>
          <pc:docMk/>
          <pc:sldMk cId="3160273219" sldId="2076"/>
        </pc:sldMkLst>
      </pc:sldChg>
      <pc:sldChg chg="addSp delSp modSp add mod modNotes">
        <pc:chgData name="David Marco" userId="95e9c5ef-f5f2-4715-911d-e9830bea700f" providerId="ADAL" clId="{D307F438-D041-4FDD-8229-E29F93039433}" dt="2025-06-10T18:39:01.766" v="692"/>
        <pc:sldMkLst>
          <pc:docMk/>
          <pc:sldMk cId="682066424" sldId="2117"/>
        </pc:sldMkLst>
      </pc:sldChg>
      <pc:sldChg chg="addSp delSp modSp add mod modNotes">
        <pc:chgData name="David Marco" userId="95e9c5ef-f5f2-4715-911d-e9830bea700f" providerId="ADAL" clId="{D307F438-D041-4FDD-8229-E29F93039433}" dt="2025-06-10T18:39:01.766" v="692"/>
        <pc:sldMkLst>
          <pc:docMk/>
          <pc:sldMk cId="1096728336" sldId="2118"/>
        </pc:sldMkLst>
      </pc:sldChg>
      <pc:sldChg chg="addSp delSp modSp add mod modNotes">
        <pc:chgData name="David Marco" userId="95e9c5ef-f5f2-4715-911d-e9830bea700f" providerId="ADAL" clId="{D307F438-D041-4FDD-8229-E29F93039433}" dt="2025-06-10T19:16:52.258" v="910" actId="1076"/>
        <pc:sldMkLst>
          <pc:docMk/>
          <pc:sldMk cId="1531135875" sldId="2123"/>
        </pc:sldMkLst>
      </pc:sldChg>
      <pc:sldChg chg="add del">
        <pc:chgData name="David Marco" userId="95e9c5ef-f5f2-4715-911d-e9830bea700f" providerId="ADAL" clId="{D307F438-D041-4FDD-8229-E29F93039433}" dt="2025-06-10T18:32:12.561" v="598" actId="47"/>
        <pc:sldMkLst>
          <pc:docMk/>
          <pc:sldMk cId="880331601" sldId="2135"/>
        </pc:sldMkLst>
      </pc:sldChg>
      <pc:sldChg chg="modSp add del mod">
        <pc:chgData name="David Marco" userId="95e9c5ef-f5f2-4715-911d-e9830bea700f" providerId="ADAL" clId="{D307F438-D041-4FDD-8229-E29F93039433}" dt="2025-06-10T18:32:12.561" v="598" actId="47"/>
        <pc:sldMkLst>
          <pc:docMk/>
          <pc:sldMk cId="1935830019" sldId="2136"/>
        </pc:sldMkLst>
      </pc:sldChg>
      <pc:sldChg chg="add del">
        <pc:chgData name="David Marco" userId="95e9c5ef-f5f2-4715-911d-e9830bea700f" providerId="ADAL" clId="{D307F438-D041-4FDD-8229-E29F93039433}" dt="2025-06-10T18:32:12.561" v="598" actId="47"/>
        <pc:sldMkLst>
          <pc:docMk/>
          <pc:sldMk cId="2871493440" sldId="2137"/>
        </pc:sldMkLst>
      </pc:sldChg>
      <pc:sldChg chg="addSp delSp modSp add del mod">
        <pc:chgData name="David Marco" userId="95e9c5ef-f5f2-4715-911d-e9830bea700f" providerId="ADAL" clId="{D307F438-D041-4FDD-8229-E29F93039433}" dt="2025-06-10T18:32:12.561" v="598" actId="47"/>
        <pc:sldMkLst>
          <pc:docMk/>
          <pc:sldMk cId="1853728147" sldId="2138"/>
        </pc:sldMkLst>
      </pc:sldChg>
      <pc:sldChg chg="addSp delSp modSp add del mod">
        <pc:chgData name="David Marco" userId="95e9c5ef-f5f2-4715-911d-e9830bea700f" providerId="ADAL" clId="{D307F438-D041-4FDD-8229-E29F93039433}" dt="2025-06-10T18:32:12.561" v="598" actId="47"/>
        <pc:sldMkLst>
          <pc:docMk/>
          <pc:sldMk cId="466913435" sldId="2139"/>
        </pc:sldMkLst>
      </pc:sldChg>
      <pc:sldChg chg="modSp add del mod">
        <pc:chgData name="David Marco" userId="95e9c5ef-f5f2-4715-911d-e9830bea700f" providerId="ADAL" clId="{D307F438-D041-4FDD-8229-E29F93039433}" dt="2025-06-10T18:32:12.561" v="598" actId="47"/>
        <pc:sldMkLst>
          <pc:docMk/>
          <pc:sldMk cId="3923701752" sldId="2141"/>
        </pc:sldMkLst>
      </pc:sldChg>
      <pc:sldChg chg="modSp add del mod">
        <pc:chgData name="David Marco" userId="95e9c5ef-f5f2-4715-911d-e9830bea700f" providerId="ADAL" clId="{D307F438-D041-4FDD-8229-E29F93039433}" dt="2025-06-10T18:32:12.561" v="598" actId="47"/>
        <pc:sldMkLst>
          <pc:docMk/>
          <pc:sldMk cId="2826606168" sldId="2142"/>
        </pc:sldMkLst>
      </pc:sldChg>
      <pc:sldChg chg="modSp add del mod">
        <pc:chgData name="David Marco" userId="95e9c5ef-f5f2-4715-911d-e9830bea700f" providerId="ADAL" clId="{D307F438-D041-4FDD-8229-E29F93039433}" dt="2025-06-10T18:32:12.561" v="598" actId="47"/>
        <pc:sldMkLst>
          <pc:docMk/>
          <pc:sldMk cId="1594379875" sldId="2143"/>
        </pc:sldMkLst>
      </pc:sldChg>
      <pc:sldChg chg="modSp add del mod">
        <pc:chgData name="David Marco" userId="95e9c5ef-f5f2-4715-911d-e9830bea700f" providerId="ADAL" clId="{D307F438-D041-4FDD-8229-E29F93039433}" dt="2025-06-10T18:32:12.561" v="598" actId="47"/>
        <pc:sldMkLst>
          <pc:docMk/>
          <pc:sldMk cId="2828824588" sldId="2144"/>
        </pc:sldMkLst>
      </pc:sldChg>
      <pc:sldChg chg="add modNotes">
        <pc:chgData name="David Marco" userId="95e9c5ef-f5f2-4715-911d-e9830bea700f" providerId="ADAL" clId="{D307F438-D041-4FDD-8229-E29F93039433}" dt="2025-06-10T18:39:01.766" v="692"/>
        <pc:sldMkLst>
          <pc:docMk/>
          <pc:sldMk cId="705714859" sldId="2280"/>
        </pc:sldMkLst>
      </pc:sldChg>
      <pc:sldChg chg="addSp delSp modSp add mod modNotes">
        <pc:chgData name="David Marco" userId="95e9c5ef-f5f2-4715-911d-e9830bea700f" providerId="ADAL" clId="{D307F438-D041-4FDD-8229-E29F93039433}" dt="2025-06-10T18:39:01.766" v="692"/>
        <pc:sldMkLst>
          <pc:docMk/>
          <pc:sldMk cId="3075218773" sldId="2281"/>
        </pc:sldMkLst>
      </pc:sldChg>
      <pc:sldChg chg="addSp delSp modSp add mod modNotes">
        <pc:chgData name="David Marco" userId="95e9c5ef-f5f2-4715-911d-e9830bea700f" providerId="ADAL" clId="{D307F438-D041-4FDD-8229-E29F93039433}" dt="2025-06-10T18:39:01.766" v="692"/>
        <pc:sldMkLst>
          <pc:docMk/>
          <pc:sldMk cId="3574688152" sldId="2282"/>
        </pc:sldMkLst>
      </pc:sldChg>
      <pc:sldChg chg="addSp delSp modSp add mod modNotes">
        <pc:chgData name="David Marco" userId="95e9c5ef-f5f2-4715-911d-e9830bea700f" providerId="ADAL" clId="{D307F438-D041-4FDD-8229-E29F93039433}" dt="2025-06-10T19:17:05.958" v="912"/>
        <pc:sldMkLst>
          <pc:docMk/>
          <pc:sldMk cId="2693383203" sldId="2296"/>
        </pc:sldMkLst>
      </pc:sldChg>
      <pc:sldChg chg="addSp delSp modSp add mod modNotes">
        <pc:chgData name="David Marco" userId="95e9c5ef-f5f2-4715-911d-e9830bea700f" providerId="ADAL" clId="{D307F438-D041-4FDD-8229-E29F93039433}" dt="2025-06-10T19:22:42.949" v="981" actId="14100"/>
        <pc:sldMkLst>
          <pc:docMk/>
          <pc:sldMk cId="3977764461" sldId="2297"/>
        </pc:sldMkLst>
      </pc:sldChg>
      <pc:sldChg chg="addSp delSp modSp add mod modNotes">
        <pc:chgData name="David Marco" userId="95e9c5ef-f5f2-4715-911d-e9830bea700f" providerId="ADAL" clId="{D307F438-D041-4FDD-8229-E29F93039433}" dt="2025-06-10T18:39:01.766" v="692"/>
        <pc:sldMkLst>
          <pc:docMk/>
          <pc:sldMk cId="2711384136" sldId="2336"/>
        </pc:sldMkLst>
      </pc:sldChg>
      <pc:sldChg chg="add del">
        <pc:chgData name="David Marco" userId="95e9c5ef-f5f2-4715-911d-e9830bea700f" providerId="ADAL" clId="{D307F438-D041-4FDD-8229-E29F93039433}" dt="2025-06-10T18:32:12.561" v="598" actId="47"/>
        <pc:sldMkLst>
          <pc:docMk/>
          <pc:sldMk cId="685813552" sldId="2338"/>
        </pc:sldMkLst>
      </pc:sldChg>
      <pc:sldChg chg="addSp delSp modSp add mod modNotes">
        <pc:chgData name="David Marco" userId="95e9c5ef-f5f2-4715-911d-e9830bea700f" providerId="ADAL" clId="{D307F438-D041-4FDD-8229-E29F93039433}" dt="2025-06-10T18:39:01.766" v="692"/>
        <pc:sldMkLst>
          <pc:docMk/>
          <pc:sldMk cId="2738478812" sldId="2339"/>
        </pc:sldMkLst>
      </pc:sldChg>
      <pc:sldChg chg="addSp delSp modSp add del mod">
        <pc:chgData name="David Marco" userId="95e9c5ef-f5f2-4715-911d-e9830bea700f" providerId="ADAL" clId="{D307F438-D041-4FDD-8229-E29F93039433}" dt="2025-06-10T18:07:42.752" v="521" actId="47"/>
        <pc:sldMkLst>
          <pc:docMk/>
          <pc:sldMk cId="2078858093" sldId="2340"/>
        </pc:sldMkLst>
      </pc:sldChg>
      <pc:sldChg chg="addSp delSp add del mod">
        <pc:chgData name="David Marco" userId="95e9c5ef-f5f2-4715-911d-e9830bea700f" providerId="ADAL" clId="{D307F438-D041-4FDD-8229-E29F93039433}" dt="2025-06-10T18:20:35.752" v="532" actId="47"/>
        <pc:sldMkLst>
          <pc:docMk/>
          <pc:sldMk cId="3498636715" sldId="2341"/>
        </pc:sldMkLst>
      </pc:sldChg>
      <pc:sldChg chg="addSp delSp modSp add mod modNotes">
        <pc:chgData name="David Marco" userId="95e9c5ef-f5f2-4715-911d-e9830bea700f" providerId="ADAL" clId="{D307F438-D041-4FDD-8229-E29F93039433}" dt="2025-06-10T18:39:01.766" v="692"/>
        <pc:sldMkLst>
          <pc:docMk/>
          <pc:sldMk cId="3589193918" sldId="2342"/>
        </pc:sldMkLst>
      </pc:sldChg>
      <pc:sldChg chg="addSp delSp modSp add mod modNotes">
        <pc:chgData name="David Marco" userId="95e9c5ef-f5f2-4715-911d-e9830bea700f" providerId="ADAL" clId="{D307F438-D041-4FDD-8229-E29F93039433}" dt="2025-06-10T18:39:01.766" v="692"/>
        <pc:sldMkLst>
          <pc:docMk/>
          <pc:sldMk cId="1869806521" sldId="2363"/>
        </pc:sldMkLst>
      </pc:sldChg>
      <pc:sldChg chg="addSp delSp modSp add mod">
        <pc:chgData name="David Marco" userId="95e9c5ef-f5f2-4715-911d-e9830bea700f" providerId="ADAL" clId="{D307F438-D041-4FDD-8229-E29F93039433}" dt="2025-06-10T18:04:31.600" v="487"/>
        <pc:sldMkLst>
          <pc:docMk/>
          <pc:sldMk cId="481755599" sldId="2364"/>
        </pc:sldMkLst>
      </pc:sldChg>
      <pc:sldChg chg="addSp delSp modSp add mod modNotes">
        <pc:chgData name="David Marco" userId="95e9c5ef-f5f2-4715-911d-e9830bea700f" providerId="ADAL" clId="{D307F438-D041-4FDD-8229-E29F93039433}" dt="2025-06-10T18:39:01.766" v="692"/>
        <pc:sldMkLst>
          <pc:docMk/>
          <pc:sldMk cId="3083684291" sldId="2365"/>
        </pc:sldMkLst>
      </pc:sldChg>
      <pc:sldChg chg="add modNotes">
        <pc:chgData name="David Marco" userId="95e9c5ef-f5f2-4715-911d-e9830bea700f" providerId="ADAL" clId="{D307F438-D041-4FDD-8229-E29F93039433}" dt="2025-06-10T18:39:01.766" v="692"/>
        <pc:sldMkLst>
          <pc:docMk/>
          <pc:sldMk cId="237342694" sldId="2366"/>
        </pc:sldMkLst>
      </pc:sldChg>
      <pc:sldChg chg="modSp add mod modNotes">
        <pc:chgData name="David Marco" userId="95e9c5ef-f5f2-4715-911d-e9830bea700f" providerId="ADAL" clId="{D307F438-D041-4FDD-8229-E29F93039433}" dt="2025-06-10T18:39:01.766" v="692"/>
        <pc:sldMkLst>
          <pc:docMk/>
          <pc:sldMk cId="965176600" sldId="2368"/>
        </pc:sldMkLst>
      </pc:sldChg>
      <pc:sldChg chg="modSp add mod modNotes">
        <pc:chgData name="David Marco" userId="95e9c5ef-f5f2-4715-911d-e9830bea700f" providerId="ADAL" clId="{D307F438-D041-4FDD-8229-E29F93039433}" dt="2025-06-10T19:28:00.291" v="1030" actId="2711"/>
        <pc:sldMkLst>
          <pc:docMk/>
          <pc:sldMk cId="0" sldId="2527"/>
        </pc:sldMkLst>
      </pc:sldChg>
      <pc:sldChg chg="addSp delSp modSp add del mod modNotes">
        <pc:chgData name="David Marco" userId="95e9c5ef-f5f2-4715-911d-e9830bea700f" providerId="ADAL" clId="{D307F438-D041-4FDD-8229-E29F93039433}" dt="2025-06-10T19:29:12.880" v="1045" actId="47"/>
        <pc:sldMkLst>
          <pc:docMk/>
          <pc:sldMk cId="0" sldId="2528"/>
        </pc:sldMkLst>
      </pc:sldChg>
      <pc:sldChg chg="add del modNotes">
        <pc:chgData name="David Marco" userId="95e9c5ef-f5f2-4715-911d-e9830bea700f" providerId="ADAL" clId="{D307F438-D041-4FDD-8229-E29F93039433}" dt="2025-06-10T19:34:32.442" v="1088" actId="47"/>
        <pc:sldMkLst>
          <pc:docMk/>
          <pc:sldMk cId="3824118806" sldId="3037"/>
        </pc:sldMkLst>
      </pc:sldChg>
      <pc:sldChg chg="delSp modSp add mod ord modNotes">
        <pc:chgData name="David Marco" userId="95e9c5ef-f5f2-4715-911d-e9830bea700f" providerId="ADAL" clId="{D307F438-D041-4FDD-8229-E29F93039433}" dt="2025-06-10T19:37:41.483" v="1130" actId="478"/>
        <pc:sldMkLst>
          <pc:docMk/>
          <pc:sldMk cId="3923468483" sldId="3038"/>
        </pc:sldMkLst>
      </pc:sldChg>
      <pc:sldChg chg="addSp delSp modSp add mod ord">
        <pc:chgData name="David Marco" userId="95e9c5ef-f5f2-4715-911d-e9830bea700f" providerId="ADAL" clId="{D307F438-D041-4FDD-8229-E29F93039433}" dt="2025-06-10T19:40:19.494" v="1162"/>
        <pc:sldMkLst>
          <pc:docMk/>
          <pc:sldMk cId="3262830078" sldId="3040"/>
        </pc:sldMkLst>
      </pc:sldChg>
      <pc:sldChg chg="addSp delSp modSp add mod ord">
        <pc:chgData name="David Marco" userId="95e9c5ef-f5f2-4715-911d-e9830bea700f" providerId="ADAL" clId="{D307F438-D041-4FDD-8229-E29F93039433}" dt="2025-06-10T19:41:41.510" v="1182"/>
        <pc:sldMkLst>
          <pc:docMk/>
          <pc:sldMk cId="2906037949" sldId="3042"/>
        </pc:sldMkLst>
      </pc:sldChg>
      <pc:sldChg chg="add ord">
        <pc:chgData name="David Marco" userId="95e9c5ef-f5f2-4715-911d-e9830bea700f" providerId="ADAL" clId="{D307F438-D041-4FDD-8229-E29F93039433}" dt="2025-06-10T19:36:52.493" v="1115"/>
        <pc:sldMkLst>
          <pc:docMk/>
          <pc:sldMk cId="297203579" sldId="3043"/>
        </pc:sldMkLst>
      </pc:sldChg>
      <pc:sldChg chg="modSp add mod ord modNotes">
        <pc:chgData name="David Marco" userId="95e9c5ef-f5f2-4715-911d-e9830bea700f" providerId="ADAL" clId="{D307F438-D041-4FDD-8229-E29F93039433}" dt="2025-06-10T19:42:23.139" v="1194" actId="2711"/>
        <pc:sldMkLst>
          <pc:docMk/>
          <pc:sldMk cId="3763399180" sldId="3048"/>
        </pc:sldMkLst>
      </pc:sldChg>
      <pc:sldChg chg="addSp delSp modSp add mod">
        <pc:chgData name="David Marco" userId="95e9c5ef-f5f2-4715-911d-e9830bea700f" providerId="ADAL" clId="{D307F438-D041-4FDD-8229-E29F93039433}" dt="2025-06-10T19:42:42.676" v="1198" actId="14100"/>
        <pc:sldMkLst>
          <pc:docMk/>
          <pc:sldMk cId="2359619151" sldId="3049"/>
        </pc:sldMkLst>
      </pc:sldChg>
      <pc:sldChg chg="modSp add mod modNotes">
        <pc:chgData name="David Marco" userId="95e9c5ef-f5f2-4715-911d-e9830bea700f" providerId="ADAL" clId="{D307F438-D041-4FDD-8229-E29F93039433}" dt="2025-06-10T19:22:57.768" v="982" actId="2711"/>
        <pc:sldMkLst>
          <pc:docMk/>
          <pc:sldMk cId="3069571260" sldId="3050"/>
        </pc:sldMkLst>
      </pc:sldChg>
      <pc:sldChg chg="add">
        <pc:chgData name="David Marco" userId="95e9c5ef-f5f2-4715-911d-e9830bea700f" providerId="ADAL" clId="{D307F438-D041-4FDD-8229-E29F93039433}" dt="2025-06-10T17:32:20.050" v="0"/>
        <pc:sldMkLst>
          <pc:docMk/>
          <pc:sldMk cId="3929831884" sldId="3051"/>
        </pc:sldMkLst>
      </pc:sldChg>
      <pc:sldChg chg="addSp delSp modSp add mod">
        <pc:chgData name="David Marco" userId="95e9c5ef-f5f2-4715-911d-e9830bea700f" providerId="ADAL" clId="{D307F438-D041-4FDD-8229-E29F93039433}" dt="2025-06-10T19:27:52.251" v="1029"/>
        <pc:sldMkLst>
          <pc:docMk/>
          <pc:sldMk cId="328787163" sldId="3052"/>
        </pc:sldMkLst>
      </pc:sldChg>
      <pc:sldChg chg="add">
        <pc:chgData name="David Marco" userId="95e9c5ef-f5f2-4715-911d-e9830bea700f" providerId="ADAL" clId="{D307F438-D041-4FDD-8229-E29F93039433}" dt="2025-06-10T17:32:20.050" v="0"/>
        <pc:sldMkLst>
          <pc:docMk/>
          <pc:sldMk cId="2464013447" sldId="3053"/>
        </pc:sldMkLst>
      </pc:sldChg>
      <pc:sldChg chg="modSp add mod modNotes">
        <pc:chgData name="David Marco" userId="95e9c5ef-f5f2-4715-911d-e9830bea700f" providerId="ADAL" clId="{D307F438-D041-4FDD-8229-E29F93039433}" dt="2025-06-10T19:24:25.418" v="995" actId="2711"/>
        <pc:sldMkLst>
          <pc:docMk/>
          <pc:sldMk cId="3195134588" sldId="3055"/>
        </pc:sldMkLst>
      </pc:sldChg>
      <pc:sldChg chg="addSp delSp modSp add mod">
        <pc:chgData name="David Marco" userId="95e9c5ef-f5f2-4715-911d-e9830bea700f" providerId="ADAL" clId="{D307F438-D041-4FDD-8229-E29F93039433}" dt="2025-06-10T18:03:21.326" v="475"/>
        <pc:sldMkLst>
          <pc:docMk/>
          <pc:sldMk cId="1106217899" sldId="3057"/>
        </pc:sldMkLst>
      </pc:sldChg>
      <pc:sldChg chg="addSp delSp modSp add mod modNotes">
        <pc:chgData name="David Marco" userId="95e9c5ef-f5f2-4715-911d-e9830bea700f" providerId="ADAL" clId="{D307F438-D041-4FDD-8229-E29F93039433}" dt="2025-06-10T18:39:01.766" v="692"/>
        <pc:sldMkLst>
          <pc:docMk/>
          <pc:sldMk cId="3876260084" sldId="3058"/>
        </pc:sldMkLst>
      </pc:sldChg>
      <pc:sldChg chg="addSp delSp add del mod modNotes">
        <pc:chgData name="David Marco" userId="95e9c5ef-f5f2-4715-911d-e9830bea700f" providerId="ADAL" clId="{D307F438-D041-4FDD-8229-E29F93039433}" dt="2025-06-10T18:40:31.650" v="900" actId="47"/>
        <pc:sldMkLst>
          <pc:docMk/>
          <pc:sldMk cId="2468538888" sldId="3059"/>
        </pc:sldMkLst>
      </pc:sldChg>
      <pc:sldChg chg="addSp delSp modSp add mod modAnim modNotes">
        <pc:chgData name="David Marco" userId="95e9c5ef-f5f2-4715-911d-e9830bea700f" providerId="ADAL" clId="{D307F438-D041-4FDD-8229-E29F93039433}" dt="2025-06-10T18:39:01.766" v="692"/>
        <pc:sldMkLst>
          <pc:docMk/>
          <pc:sldMk cId="1230006518" sldId="3060"/>
        </pc:sldMkLst>
      </pc:sldChg>
      <pc:sldChg chg="addSp delSp modSp add mod modNotes">
        <pc:chgData name="David Marco" userId="95e9c5ef-f5f2-4715-911d-e9830bea700f" providerId="ADAL" clId="{D307F438-D041-4FDD-8229-E29F93039433}" dt="2025-06-10T18:39:01.766" v="692"/>
        <pc:sldMkLst>
          <pc:docMk/>
          <pc:sldMk cId="87968552" sldId="3061"/>
        </pc:sldMkLst>
      </pc:sldChg>
      <pc:sldChg chg="addSp delSp modSp add mod modNotes">
        <pc:chgData name="David Marco" userId="95e9c5ef-f5f2-4715-911d-e9830bea700f" providerId="ADAL" clId="{D307F438-D041-4FDD-8229-E29F93039433}" dt="2025-06-10T19:17:22.121" v="914"/>
        <pc:sldMkLst>
          <pc:docMk/>
          <pc:sldMk cId="2130955651" sldId="3062"/>
        </pc:sldMkLst>
      </pc:sldChg>
      <pc:sldChg chg="addSp delSp modSp add mod modNotes">
        <pc:chgData name="David Marco" userId="95e9c5ef-f5f2-4715-911d-e9830bea700f" providerId="ADAL" clId="{D307F438-D041-4FDD-8229-E29F93039433}" dt="2025-06-10T19:24:16.171" v="994" actId="1076"/>
        <pc:sldMkLst>
          <pc:docMk/>
          <pc:sldMk cId="4026278404" sldId="3063"/>
        </pc:sldMkLst>
      </pc:sldChg>
      <pc:sldChg chg="addSp delSp add del mod modNotes">
        <pc:chgData name="David Marco" userId="95e9c5ef-f5f2-4715-911d-e9830bea700f" providerId="ADAL" clId="{D307F438-D041-4FDD-8229-E29F93039433}" dt="2025-06-10T19:20:14.853" v="935" actId="47"/>
        <pc:sldMkLst>
          <pc:docMk/>
          <pc:sldMk cId="874955986" sldId="3064"/>
        </pc:sldMkLst>
      </pc:sldChg>
      <pc:sldChg chg="addSp delSp add del mod modNotes">
        <pc:chgData name="David Marco" userId="95e9c5ef-f5f2-4715-911d-e9830bea700f" providerId="ADAL" clId="{D307F438-D041-4FDD-8229-E29F93039433}" dt="2025-06-10T19:24:01.256" v="991" actId="47"/>
        <pc:sldMkLst>
          <pc:docMk/>
          <pc:sldMk cId="803280815" sldId="3065"/>
        </pc:sldMkLst>
      </pc:sldChg>
      <pc:sldChg chg="modSp add del mod">
        <pc:chgData name="David Marco" userId="95e9c5ef-f5f2-4715-911d-e9830bea700f" providerId="ADAL" clId="{D307F438-D041-4FDD-8229-E29F93039433}" dt="2025-06-10T19:33:20.712" v="1084" actId="47"/>
        <pc:sldMkLst>
          <pc:docMk/>
          <pc:sldMk cId="270690888" sldId="3066"/>
        </pc:sldMkLst>
      </pc:sldChg>
      <pc:sldChg chg="modSp add del mod ord">
        <pc:chgData name="David Marco" userId="95e9c5ef-f5f2-4715-911d-e9830bea700f" providerId="ADAL" clId="{D307F438-D041-4FDD-8229-E29F93039433}" dt="2025-06-10T19:41:04.345" v="1172" actId="47"/>
        <pc:sldMkLst>
          <pc:docMk/>
          <pc:sldMk cId="1992319424" sldId="3067"/>
        </pc:sldMkLst>
      </pc:sldChg>
      <pc:sldChg chg="modSp add mod ord modNotes">
        <pc:chgData name="David Marco" userId="95e9c5ef-f5f2-4715-911d-e9830bea700f" providerId="ADAL" clId="{D307F438-D041-4FDD-8229-E29F93039433}" dt="2025-06-10T19:41:49.177" v="1185" actId="2711"/>
        <pc:sldMkLst>
          <pc:docMk/>
          <pc:sldMk cId="2984863899" sldId="3068"/>
        </pc:sldMkLst>
      </pc:sldChg>
      <pc:sldChg chg="addSp delSp modSp add mod modNotes">
        <pc:chgData name="David Marco" userId="95e9c5ef-f5f2-4715-911d-e9830bea700f" providerId="ADAL" clId="{D307F438-D041-4FDD-8229-E29F93039433}" dt="2025-06-10T19:26:55.713" v="1019"/>
        <pc:sldMkLst>
          <pc:docMk/>
          <pc:sldMk cId="3248390746" sldId="3069"/>
        </pc:sldMkLst>
      </pc:sldChg>
      <pc:sldChg chg="add">
        <pc:chgData name="David Marco" userId="95e9c5ef-f5f2-4715-911d-e9830bea700f" providerId="ADAL" clId="{D307F438-D041-4FDD-8229-E29F93039433}" dt="2025-06-10T17:32:20.050" v="0"/>
        <pc:sldMkLst>
          <pc:docMk/>
          <pc:sldMk cId="2002648002" sldId="3070"/>
        </pc:sldMkLst>
      </pc:sldChg>
      <pc:sldChg chg="modSp add mod modNotes">
        <pc:chgData name="David Marco" userId="95e9c5ef-f5f2-4715-911d-e9830bea700f" providerId="ADAL" clId="{D307F438-D041-4FDD-8229-E29F93039433}" dt="2025-06-10T19:27:05.405" v="1021" actId="1076"/>
        <pc:sldMkLst>
          <pc:docMk/>
          <pc:sldMk cId="597555328" sldId="3071"/>
        </pc:sldMkLst>
      </pc:sldChg>
      <pc:sldChg chg="add modNotes">
        <pc:chgData name="David Marco" userId="95e9c5ef-f5f2-4715-911d-e9830bea700f" providerId="ADAL" clId="{D307F438-D041-4FDD-8229-E29F93039433}" dt="2025-06-10T18:39:01.766" v="692"/>
        <pc:sldMkLst>
          <pc:docMk/>
          <pc:sldMk cId="3311760087" sldId="3072"/>
        </pc:sldMkLst>
      </pc:sldChg>
      <pc:sldChg chg="addSp delSp modSp add mod modNotes">
        <pc:chgData name="David Marco" userId="95e9c5ef-f5f2-4715-911d-e9830bea700f" providerId="ADAL" clId="{D307F438-D041-4FDD-8229-E29F93039433}" dt="2025-06-10T18:39:01.766" v="692"/>
        <pc:sldMkLst>
          <pc:docMk/>
          <pc:sldMk cId="1241173823" sldId="3073"/>
        </pc:sldMkLst>
      </pc:sldChg>
      <pc:sldChg chg="addSp delSp modSp add mod modNotes">
        <pc:chgData name="David Marco" userId="95e9c5ef-f5f2-4715-911d-e9830bea700f" providerId="ADAL" clId="{D307F438-D041-4FDD-8229-E29F93039433}" dt="2025-06-10T18:39:01.766" v="692"/>
        <pc:sldMkLst>
          <pc:docMk/>
          <pc:sldMk cId="3786556545" sldId="3074"/>
        </pc:sldMkLst>
      </pc:sldChg>
      <pc:sldChg chg="addSp delSp modSp add mod modNotes">
        <pc:chgData name="David Marco" userId="95e9c5ef-f5f2-4715-911d-e9830bea700f" providerId="ADAL" clId="{D307F438-D041-4FDD-8229-E29F93039433}" dt="2025-06-10T18:39:01.766" v="692"/>
        <pc:sldMkLst>
          <pc:docMk/>
          <pc:sldMk cId="4232458100" sldId="3075"/>
        </pc:sldMkLst>
      </pc:sldChg>
      <pc:sldChg chg="add del">
        <pc:chgData name="David Marco" userId="95e9c5ef-f5f2-4715-911d-e9830bea700f" providerId="ADAL" clId="{D307F438-D041-4FDD-8229-E29F93039433}" dt="2025-06-10T17:45:20.680" v="72" actId="47"/>
        <pc:sldMkLst>
          <pc:docMk/>
          <pc:sldMk cId="2649427353" sldId="3274"/>
        </pc:sldMkLst>
      </pc:sldChg>
      <pc:sldChg chg="add del">
        <pc:chgData name="David Marco" userId="95e9c5ef-f5f2-4715-911d-e9830bea700f" providerId="ADAL" clId="{D307F438-D041-4FDD-8229-E29F93039433}" dt="2025-06-10T17:54:03.712" v="298" actId="47"/>
        <pc:sldMkLst>
          <pc:docMk/>
          <pc:sldMk cId="3625805957" sldId="3285"/>
        </pc:sldMkLst>
      </pc:sldChg>
      <pc:sldChg chg="add modNotes">
        <pc:chgData name="David Marco" userId="95e9c5ef-f5f2-4715-911d-e9830bea700f" providerId="ADAL" clId="{D307F438-D041-4FDD-8229-E29F93039433}" dt="2025-06-10T18:39:01.766" v="692"/>
        <pc:sldMkLst>
          <pc:docMk/>
          <pc:sldMk cId="2073343564" sldId="3286"/>
        </pc:sldMkLst>
      </pc:sldChg>
      <pc:sldChg chg="addSp delSp modSp add mod modNotes">
        <pc:chgData name="David Marco" userId="95e9c5ef-f5f2-4715-911d-e9830bea700f" providerId="ADAL" clId="{D307F438-D041-4FDD-8229-E29F93039433}" dt="2025-06-10T18:39:01.766" v="692"/>
        <pc:sldMkLst>
          <pc:docMk/>
          <pc:sldMk cId="280027105" sldId="3287"/>
        </pc:sldMkLst>
      </pc:sldChg>
      <pc:sldChg chg="modSp add mod modNotes">
        <pc:chgData name="David Marco" userId="95e9c5ef-f5f2-4715-911d-e9830bea700f" providerId="ADAL" clId="{D307F438-D041-4FDD-8229-E29F93039433}" dt="2025-06-10T18:39:01.766" v="692"/>
        <pc:sldMkLst>
          <pc:docMk/>
          <pc:sldMk cId="1655063844" sldId="3288"/>
        </pc:sldMkLst>
      </pc:sldChg>
      <pc:sldChg chg="add modNotes">
        <pc:chgData name="David Marco" userId="95e9c5ef-f5f2-4715-911d-e9830bea700f" providerId="ADAL" clId="{D307F438-D041-4FDD-8229-E29F93039433}" dt="2025-06-10T18:39:01.766" v="692"/>
        <pc:sldMkLst>
          <pc:docMk/>
          <pc:sldMk cId="2125581106" sldId="3289"/>
        </pc:sldMkLst>
      </pc:sldChg>
      <pc:sldChg chg="add modNotes">
        <pc:chgData name="David Marco" userId="95e9c5ef-f5f2-4715-911d-e9830bea700f" providerId="ADAL" clId="{D307F438-D041-4FDD-8229-E29F93039433}" dt="2025-06-10T18:39:01.766" v="692"/>
        <pc:sldMkLst>
          <pc:docMk/>
          <pc:sldMk cId="2536205700" sldId="3290"/>
        </pc:sldMkLst>
      </pc:sldChg>
      <pc:sldChg chg="add modNotes">
        <pc:chgData name="David Marco" userId="95e9c5ef-f5f2-4715-911d-e9830bea700f" providerId="ADAL" clId="{D307F438-D041-4FDD-8229-E29F93039433}" dt="2025-06-10T18:39:01.766" v="692"/>
        <pc:sldMkLst>
          <pc:docMk/>
          <pc:sldMk cId="2744479441" sldId="3291"/>
        </pc:sldMkLst>
      </pc:sldChg>
      <pc:sldChg chg="add modNotes">
        <pc:chgData name="David Marco" userId="95e9c5ef-f5f2-4715-911d-e9830bea700f" providerId="ADAL" clId="{D307F438-D041-4FDD-8229-E29F93039433}" dt="2025-06-10T18:39:01.766" v="692"/>
        <pc:sldMkLst>
          <pc:docMk/>
          <pc:sldMk cId="1601326680" sldId="3292"/>
        </pc:sldMkLst>
      </pc:sldChg>
      <pc:sldChg chg="add modNotes">
        <pc:chgData name="David Marco" userId="95e9c5ef-f5f2-4715-911d-e9830bea700f" providerId="ADAL" clId="{D307F438-D041-4FDD-8229-E29F93039433}" dt="2025-06-10T18:39:01.766" v="692"/>
        <pc:sldMkLst>
          <pc:docMk/>
          <pc:sldMk cId="2395154826" sldId="3293"/>
        </pc:sldMkLst>
      </pc:sldChg>
      <pc:sldChg chg="add modNotes">
        <pc:chgData name="David Marco" userId="95e9c5ef-f5f2-4715-911d-e9830bea700f" providerId="ADAL" clId="{D307F438-D041-4FDD-8229-E29F93039433}" dt="2025-06-10T18:39:01.766" v="692"/>
        <pc:sldMkLst>
          <pc:docMk/>
          <pc:sldMk cId="2987729066" sldId="3294"/>
        </pc:sldMkLst>
      </pc:sldChg>
      <pc:sldChg chg="add modNotes">
        <pc:chgData name="David Marco" userId="95e9c5ef-f5f2-4715-911d-e9830bea700f" providerId="ADAL" clId="{D307F438-D041-4FDD-8229-E29F93039433}" dt="2025-06-10T18:39:01.766" v="692"/>
        <pc:sldMkLst>
          <pc:docMk/>
          <pc:sldMk cId="188432104" sldId="3295"/>
        </pc:sldMkLst>
      </pc:sldChg>
      <pc:sldChg chg="add modNotes">
        <pc:chgData name="David Marco" userId="95e9c5ef-f5f2-4715-911d-e9830bea700f" providerId="ADAL" clId="{D307F438-D041-4FDD-8229-E29F93039433}" dt="2025-06-10T18:39:01.766" v="692"/>
        <pc:sldMkLst>
          <pc:docMk/>
          <pc:sldMk cId="1802963164" sldId="3296"/>
        </pc:sldMkLst>
      </pc:sldChg>
      <pc:sldChg chg="add modNotes">
        <pc:chgData name="David Marco" userId="95e9c5ef-f5f2-4715-911d-e9830bea700f" providerId="ADAL" clId="{D307F438-D041-4FDD-8229-E29F93039433}" dt="2025-06-10T18:39:01.766" v="692"/>
        <pc:sldMkLst>
          <pc:docMk/>
          <pc:sldMk cId="3948238680" sldId="3297"/>
        </pc:sldMkLst>
      </pc:sldChg>
      <pc:sldChg chg="modSp add mod modNotes">
        <pc:chgData name="David Marco" userId="95e9c5ef-f5f2-4715-911d-e9830bea700f" providerId="ADAL" clId="{D307F438-D041-4FDD-8229-E29F93039433}" dt="2025-06-10T18:39:01.766" v="692"/>
        <pc:sldMkLst>
          <pc:docMk/>
          <pc:sldMk cId="4214848628" sldId="3298"/>
        </pc:sldMkLst>
      </pc:sldChg>
      <pc:sldChg chg="add modNotes">
        <pc:chgData name="David Marco" userId="95e9c5ef-f5f2-4715-911d-e9830bea700f" providerId="ADAL" clId="{D307F438-D041-4FDD-8229-E29F93039433}" dt="2025-06-10T18:39:01.766" v="692"/>
        <pc:sldMkLst>
          <pc:docMk/>
          <pc:sldMk cId="2241619419" sldId="3299"/>
        </pc:sldMkLst>
      </pc:sldChg>
      <pc:sldChg chg="addSp delSp modSp add mod modNotes">
        <pc:chgData name="David Marco" userId="95e9c5ef-f5f2-4715-911d-e9830bea700f" providerId="ADAL" clId="{D307F438-D041-4FDD-8229-E29F93039433}" dt="2025-06-10T18:39:01.766" v="692"/>
        <pc:sldMkLst>
          <pc:docMk/>
          <pc:sldMk cId="4032610472" sldId="3300"/>
        </pc:sldMkLst>
      </pc:sldChg>
      <pc:sldChg chg="addSp delSp modSp add mod modNotes">
        <pc:chgData name="David Marco" userId="95e9c5ef-f5f2-4715-911d-e9830bea700f" providerId="ADAL" clId="{D307F438-D041-4FDD-8229-E29F93039433}" dt="2025-06-10T18:39:01.766" v="692"/>
        <pc:sldMkLst>
          <pc:docMk/>
          <pc:sldMk cId="3310508858" sldId="3301"/>
        </pc:sldMkLst>
      </pc:sldChg>
      <pc:sldChg chg="addSp delSp modSp add mod modNotes">
        <pc:chgData name="David Marco" userId="95e9c5ef-f5f2-4715-911d-e9830bea700f" providerId="ADAL" clId="{D307F438-D041-4FDD-8229-E29F93039433}" dt="2025-06-10T18:39:01.766" v="692"/>
        <pc:sldMkLst>
          <pc:docMk/>
          <pc:sldMk cId="601733728" sldId="3302"/>
        </pc:sldMkLst>
      </pc:sldChg>
      <pc:sldChg chg="addSp delSp modSp add mod modNotes">
        <pc:chgData name="David Marco" userId="95e9c5ef-f5f2-4715-911d-e9830bea700f" providerId="ADAL" clId="{D307F438-D041-4FDD-8229-E29F93039433}" dt="2025-06-10T18:39:01.766" v="692"/>
        <pc:sldMkLst>
          <pc:docMk/>
          <pc:sldMk cId="1207335582" sldId="3303"/>
        </pc:sldMkLst>
      </pc:sldChg>
      <pc:sldChg chg="addSp delSp modSp add mod modNotes">
        <pc:chgData name="David Marco" userId="95e9c5ef-f5f2-4715-911d-e9830bea700f" providerId="ADAL" clId="{D307F438-D041-4FDD-8229-E29F93039433}" dt="2025-06-10T18:39:01.766" v="692"/>
        <pc:sldMkLst>
          <pc:docMk/>
          <pc:sldMk cId="761231182" sldId="3304"/>
        </pc:sldMkLst>
      </pc:sldChg>
      <pc:sldChg chg="addSp delSp modSp add mod modNotes">
        <pc:chgData name="David Marco" userId="95e9c5ef-f5f2-4715-911d-e9830bea700f" providerId="ADAL" clId="{D307F438-D041-4FDD-8229-E29F93039433}" dt="2025-06-10T18:39:01.766" v="692"/>
        <pc:sldMkLst>
          <pc:docMk/>
          <pc:sldMk cId="3221514463" sldId="3305"/>
        </pc:sldMkLst>
      </pc:sldChg>
      <pc:sldChg chg="addSp delSp modSp add mod modNotes">
        <pc:chgData name="David Marco" userId="95e9c5ef-f5f2-4715-911d-e9830bea700f" providerId="ADAL" clId="{D307F438-D041-4FDD-8229-E29F93039433}" dt="2025-06-10T18:39:01.766" v="692"/>
        <pc:sldMkLst>
          <pc:docMk/>
          <pc:sldMk cId="3003245366" sldId="3306"/>
        </pc:sldMkLst>
      </pc:sldChg>
      <pc:sldChg chg="addSp delSp modSp add mod modNotes">
        <pc:chgData name="David Marco" userId="95e9c5ef-f5f2-4715-911d-e9830bea700f" providerId="ADAL" clId="{D307F438-D041-4FDD-8229-E29F93039433}" dt="2025-06-10T18:39:01.766" v="692"/>
        <pc:sldMkLst>
          <pc:docMk/>
          <pc:sldMk cId="2958257158" sldId="3307"/>
        </pc:sldMkLst>
      </pc:sldChg>
      <pc:sldChg chg="addSp delSp modSp add mod modNotes">
        <pc:chgData name="David Marco" userId="95e9c5ef-f5f2-4715-911d-e9830bea700f" providerId="ADAL" clId="{D307F438-D041-4FDD-8229-E29F93039433}" dt="2025-06-10T18:39:01.766" v="692"/>
        <pc:sldMkLst>
          <pc:docMk/>
          <pc:sldMk cId="2961884660" sldId="3308"/>
        </pc:sldMkLst>
      </pc:sldChg>
      <pc:sldChg chg="addSp delSp modSp add mod modNotes">
        <pc:chgData name="David Marco" userId="95e9c5ef-f5f2-4715-911d-e9830bea700f" providerId="ADAL" clId="{D307F438-D041-4FDD-8229-E29F93039433}" dt="2025-06-10T18:39:01.766" v="692"/>
        <pc:sldMkLst>
          <pc:docMk/>
          <pc:sldMk cId="4200225080" sldId="3309"/>
        </pc:sldMkLst>
      </pc:sldChg>
      <pc:sldChg chg="addSp delSp modSp add mod modNotes">
        <pc:chgData name="David Marco" userId="95e9c5ef-f5f2-4715-911d-e9830bea700f" providerId="ADAL" clId="{D307F438-D041-4FDD-8229-E29F93039433}" dt="2025-06-10T18:39:01.766" v="692"/>
        <pc:sldMkLst>
          <pc:docMk/>
          <pc:sldMk cId="4198788844" sldId="3310"/>
        </pc:sldMkLst>
      </pc:sldChg>
      <pc:sldChg chg="addSp delSp modSp add mod modNotes">
        <pc:chgData name="David Marco" userId="95e9c5ef-f5f2-4715-911d-e9830bea700f" providerId="ADAL" clId="{D307F438-D041-4FDD-8229-E29F93039433}" dt="2025-06-10T18:39:01.766" v="692"/>
        <pc:sldMkLst>
          <pc:docMk/>
          <pc:sldMk cId="1686740159" sldId="3311"/>
        </pc:sldMkLst>
      </pc:sldChg>
      <pc:sldChg chg="modSp add del mod">
        <pc:chgData name="David Marco" userId="95e9c5ef-f5f2-4715-911d-e9830bea700f" providerId="ADAL" clId="{D307F438-D041-4FDD-8229-E29F93039433}" dt="2025-06-10T18:25:35.090" v="552" actId="47"/>
        <pc:sldMkLst>
          <pc:docMk/>
          <pc:sldMk cId="2601185488" sldId="3312"/>
        </pc:sldMkLst>
      </pc:sldChg>
      <pc:sldChg chg="add del">
        <pc:chgData name="David Marco" userId="95e9c5ef-f5f2-4715-911d-e9830bea700f" providerId="ADAL" clId="{D307F438-D041-4FDD-8229-E29F93039433}" dt="2025-06-10T18:25:35.090" v="552" actId="47"/>
        <pc:sldMkLst>
          <pc:docMk/>
          <pc:sldMk cId="1696344531" sldId="3313"/>
        </pc:sldMkLst>
      </pc:sldChg>
      <pc:sldChg chg="add del">
        <pc:chgData name="David Marco" userId="95e9c5ef-f5f2-4715-911d-e9830bea700f" providerId="ADAL" clId="{D307F438-D041-4FDD-8229-E29F93039433}" dt="2025-06-10T18:25:35.090" v="552" actId="47"/>
        <pc:sldMkLst>
          <pc:docMk/>
          <pc:sldMk cId="3518493456" sldId="3314"/>
        </pc:sldMkLst>
      </pc:sldChg>
      <pc:sldChg chg="addSp delSp add del mod">
        <pc:chgData name="David Marco" userId="95e9c5ef-f5f2-4715-911d-e9830bea700f" providerId="ADAL" clId="{D307F438-D041-4FDD-8229-E29F93039433}" dt="2025-06-10T18:27:34.541" v="572" actId="47"/>
        <pc:sldMkLst>
          <pc:docMk/>
          <pc:sldMk cId="2950096546" sldId="3315"/>
        </pc:sldMkLst>
      </pc:sldChg>
      <pc:sldChg chg="add del ord modNotes">
        <pc:chgData name="David Marco" userId="95e9c5ef-f5f2-4715-911d-e9830bea700f" providerId="ADAL" clId="{D307F438-D041-4FDD-8229-E29F93039433}" dt="2025-06-10T19:44:38.242" v="1215" actId="47"/>
        <pc:sldMkLst>
          <pc:docMk/>
          <pc:sldMk cId="3195507184" sldId="3316"/>
        </pc:sldMkLst>
      </pc:sldChg>
      <pc:sldChg chg="modSp add mod modNotes">
        <pc:chgData name="David Marco" userId="95e9c5ef-f5f2-4715-911d-e9830bea700f" providerId="ADAL" clId="{D307F438-D041-4FDD-8229-E29F93039433}" dt="2025-06-10T18:39:01.766" v="692"/>
        <pc:sldMkLst>
          <pc:docMk/>
          <pc:sldMk cId="7586799" sldId="3317"/>
        </pc:sldMkLst>
      </pc:sldChg>
      <pc:sldChg chg="add">
        <pc:chgData name="David Marco" userId="95e9c5ef-f5f2-4715-911d-e9830bea700f" providerId="ADAL" clId="{D307F438-D041-4FDD-8229-E29F93039433}" dt="2025-06-10T17:45:45.654" v="73"/>
        <pc:sldMkLst>
          <pc:docMk/>
          <pc:sldMk cId="24992065" sldId="3318"/>
        </pc:sldMkLst>
      </pc:sldChg>
      <pc:sldChg chg="addSp modSp new mod">
        <pc:chgData name="David Marco" userId="95e9c5ef-f5f2-4715-911d-e9830bea700f" providerId="ADAL" clId="{D307F438-D041-4FDD-8229-E29F93039433}" dt="2025-06-10T17:54:26.723" v="302" actId="207"/>
        <pc:sldMkLst>
          <pc:docMk/>
          <pc:sldMk cId="988110380" sldId="3319"/>
        </pc:sldMkLst>
      </pc:sldChg>
      <pc:sldChg chg="modSp new mod">
        <pc:chgData name="David Marco" userId="95e9c5ef-f5f2-4715-911d-e9830bea700f" providerId="ADAL" clId="{D307F438-D041-4FDD-8229-E29F93039433}" dt="2025-06-10T18:07:38.352" v="520" actId="113"/>
        <pc:sldMkLst>
          <pc:docMk/>
          <pc:sldMk cId="3189766981" sldId="3320"/>
        </pc:sldMkLst>
      </pc:sldChg>
      <pc:sldChg chg="addSp modSp new mod">
        <pc:chgData name="David Marco" userId="95e9c5ef-f5f2-4715-911d-e9830bea700f" providerId="ADAL" clId="{D307F438-D041-4FDD-8229-E29F93039433}" dt="2025-06-10T18:20:31.712" v="531" actId="113"/>
        <pc:sldMkLst>
          <pc:docMk/>
          <pc:sldMk cId="2128283767" sldId="3321"/>
        </pc:sldMkLst>
      </pc:sldChg>
      <pc:sldChg chg="modSp add">
        <pc:chgData name="David Marco" userId="95e9c5ef-f5f2-4715-911d-e9830bea700f" providerId="ADAL" clId="{D307F438-D041-4FDD-8229-E29F93039433}" dt="2025-06-10T18:25:41.926" v="553"/>
        <pc:sldMkLst>
          <pc:docMk/>
          <pc:sldMk cId="2006000657" sldId="3322"/>
        </pc:sldMkLst>
      </pc:sldChg>
      <pc:sldChg chg="modSp add">
        <pc:chgData name="David Marco" userId="95e9c5ef-f5f2-4715-911d-e9830bea700f" providerId="ADAL" clId="{D307F438-D041-4FDD-8229-E29F93039433}" dt="2025-06-10T18:25:45.647" v="554"/>
        <pc:sldMkLst>
          <pc:docMk/>
          <pc:sldMk cId="442058120" sldId="3323"/>
        </pc:sldMkLst>
      </pc:sldChg>
      <pc:sldChg chg="add modNotes">
        <pc:chgData name="David Marco" userId="95e9c5ef-f5f2-4715-911d-e9830bea700f" providerId="ADAL" clId="{D307F438-D041-4FDD-8229-E29F93039433}" dt="2025-06-10T18:39:01.766" v="692"/>
        <pc:sldMkLst>
          <pc:docMk/>
          <pc:sldMk cId="224091000" sldId="3324"/>
        </pc:sldMkLst>
      </pc:sldChg>
      <pc:sldChg chg="addSp modSp new mod">
        <pc:chgData name="David Marco" userId="95e9c5ef-f5f2-4715-911d-e9830bea700f" providerId="ADAL" clId="{D307F438-D041-4FDD-8229-E29F93039433}" dt="2025-06-10T18:27:31.511" v="571" actId="14100"/>
        <pc:sldMkLst>
          <pc:docMk/>
          <pc:sldMk cId="3088377990" sldId="3325"/>
        </pc:sldMkLst>
      </pc:sldChg>
      <pc:sldChg chg="addSp modSp new mod">
        <pc:chgData name="David Marco" userId="95e9c5ef-f5f2-4715-911d-e9830bea700f" providerId="ADAL" clId="{D307F438-D041-4FDD-8229-E29F93039433}" dt="2025-06-10T18:37:15.982" v="661"/>
        <pc:sldMkLst>
          <pc:docMk/>
          <pc:sldMk cId="4193235733" sldId="3326"/>
        </pc:sldMkLst>
      </pc:sldChg>
      <pc:sldChg chg="addSp modSp add mod">
        <pc:chgData name="David Marco" userId="95e9c5ef-f5f2-4715-911d-e9830bea700f" providerId="ADAL" clId="{D307F438-D041-4FDD-8229-E29F93039433}" dt="2025-06-10T18:40:27.678" v="899" actId="6549"/>
        <pc:sldMkLst>
          <pc:docMk/>
          <pc:sldMk cId="1379589453" sldId="3327"/>
        </pc:sldMkLst>
      </pc:sldChg>
      <pc:sldChg chg="addSp modSp add mod">
        <pc:chgData name="David Marco" userId="95e9c5ef-f5f2-4715-911d-e9830bea700f" providerId="ADAL" clId="{D307F438-D041-4FDD-8229-E29F93039433}" dt="2025-06-10T19:20:04.241" v="934"/>
        <pc:sldMkLst>
          <pc:docMk/>
          <pc:sldMk cId="3294295069" sldId="3328"/>
        </pc:sldMkLst>
      </pc:sldChg>
      <pc:sldChg chg="addSp modSp new mod">
        <pc:chgData name="David Marco" userId="95e9c5ef-f5f2-4715-911d-e9830bea700f" providerId="ADAL" clId="{D307F438-D041-4FDD-8229-E29F93039433}" dt="2025-06-10T19:21:12.449" v="944"/>
        <pc:sldMkLst>
          <pc:docMk/>
          <pc:sldMk cId="3206185587" sldId="3329"/>
        </pc:sldMkLst>
      </pc:sldChg>
      <pc:sldChg chg="addSp modSp new mod">
        <pc:chgData name="David Marco" userId="95e9c5ef-f5f2-4715-911d-e9830bea700f" providerId="ADAL" clId="{D307F438-D041-4FDD-8229-E29F93039433}" dt="2025-06-10T19:23:58.969" v="990"/>
        <pc:sldMkLst>
          <pc:docMk/>
          <pc:sldMk cId="2426225630" sldId="3330"/>
        </pc:sldMkLst>
      </pc:sldChg>
      <pc:sldChg chg="modSp new mod">
        <pc:chgData name="David Marco" userId="95e9c5ef-f5f2-4715-911d-e9830bea700f" providerId="ADAL" clId="{D307F438-D041-4FDD-8229-E29F93039433}" dt="2025-06-10T19:25:58.461" v="1012" actId="113"/>
        <pc:sldMkLst>
          <pc:docMk/>
          <pc:sldMk cId="1306206021" sldId="3331"/>
        </pc:sldMkLst>
      </pc:sldChg>
      <pc:sldChg chg="addSp modSp new mod ord">
        <pc:chgData name="David Marco" userId="95e9c5ef-f5f2-4715-911d-e9830bea700f" providerId="ADAL" clId="{D307F438-D041-4FDD-8229-E29F93039433}" dt="2025-06-10T19:29:54.933" v="1055" actId="14100"/>
        <pc:sldMkLst>
          <pc:docMk/>
          <pc:sldMk cId="1033485622" sldId="3332"/>
        </pc:sldMkLst>
      </pc:sldChg>
      <pc:sldChg chg="addSp modSp add mod ord">
        <pc:chgData name="David Marco" userId="95e9c5ef-f5f2-4715-911d-e9830bea700f" providerId="ADAL" clId="{D307F438-D041-4FDD-8229-E29F93039433}" dt="2025-06-10T19:30:32.066" v="1065" actId="1076"/>
        <pc:sldMkLst>
          <pc:docMk/>
          <pc:sldMk cId="3568338129" sldId="3333"/>
        </pc:sldMkLst>
      </pc:sldChg>
      <pc:sldChg chg="addSp modSp add mod">
        <pc:chgData name="David Marco" userId="95e9c5ef-f5f2-4715-911d-e9830bea700f" providerId="ADAL" clId="{D307F438-D041-4FDD-8229-E29F93039433}" dt="2025-06-10T19:30:53.710" v="1070"/>
        <pc:sldMkLst>
          <pc:docMk/>
          <pc:sldMk cId="1777760033" sldId="3334"/>
        </pc:sldMkLst>
      </pc:sldChg>
      <pc:sldChg chg="addSp modSp add mod">
        <pc:chgData name="David Marco" userId="95e9c5ef-f5f2-4715-911d-e9830bea700f" providerId="ADAL" clId="{D307F438-D041-4FDD-8229-E29F93039433}" dt="2025-06-10T19:29:10.959" v="1044" actId="1076"/>
        <pc:sldMkLst>
          <pc:docMk/>
          <pc:sldMk cId="3112618476" sldId="3335"/>
        </pc:sldMkLst>
      </pc:sldChg>
      <pc:sldChg chg="addSp delSp modSp add mod">
        <pc:chgData name="David Marco" userId="95e9c5ef-f5f2-4715-911d-e9830bea700f" providerId="ADAL" clId="{D307F438-D041-4FDD-8229-E29F93039433}" dt="2025-06-10T19:31:28.313" v="1077" actId="12"/>
        <pc:sldMkLst>
          <pc:docMk/>
          <pc:sldMk cId="673514001" sldId="3336"/>
        </pc:sldMkLst>
      </pc:sldChg>
      <pc:sldChg chg="addSp modSp new mod">
        <pc:chgData name="David Marco" userId="95e9c5ef-f5f2-4715-911d-e9830bea700f" providerId="ADAL" clId="{D307F438-D041-4FDD-8229-E29F93039433}" dt="2025-06-10T19:33:18.197" v="1083"/>
        <pc:sldMkLst>
          <pc:docMk/>
          <pc:sldMk cId="3100913342" sldId="3337"/>
        </pc:sldMkLst>
      </pc:sldChg>
      <pc:sldChg chg="delSp modSp add mod">
        <pc:chgData name="David Marco" userId="95e9c5ef-f5f2-4715-911d-e9830bea700f" providerId="ADAL" clId="{D307F438-D041-4FDD-8229-E29F93039433}" dt="2025-06-10T19:33:53.196" v="1087" actId="478"/>
        <pc:sldMkLst>
          <pc:docMk/>
          <pc:sldMk cId="248080774" sldId="3338"/>
        </pc:sldMkLst>
      </pc:sldChg>
      <pc:sldChg chg="addSp modSp new mod">
        <pc:chgData name="David Marco" userId="95e9c5ef-f5f2-4715-911d-e9830bea700f" providerId="ADAL" clId="{D307F438-D041-4FDD-8229-E29F93039433}" dt="2025-06-10T19:36:13.100" v="1104"/>
        <pc:sldMkLst>
          <pc:docMk/>
          <pc:sldMk cId="4033163448" sldId="3339"/>
        </pc:sldMkLst>
      </pc:sldChg>
      <pc:sldChg chg="addSp modSp add mod ord">
        <pc:chgData name="David Marco" userId="95e9c5ef-f5f2-4715-911d-e9830bea700f" providerId="ADAL" clId="{D307F438-D041-4FDD-8229-E29F93039433}" dt="2025-06-10T19:41:02.387" v="1171"/>
        <pc:sldMkLst>
          <pc:docMk/>
          <pc:sldMk cId="1802731127" sldId="3340"/>
        </pc:sldMkLst>
      </pc:sldChg>
      <pc:sldChg chg="modSp add mod ord">
        <pc:chgData name="David Marco" userId="95e9c5ef-f5f2-4715-911d-e9830bea700f" providerId="ADAL" clId="{D307F438-D041-4FDD-8229-E29F93039433}" dt="2025-06-10T19:40:03.708" v="1158" actId="20577"/>
        <pc:sldMkLst>
          <pc:docMk/>
          <pc:sldMk cId="3312783305" sldId="3341"/>
        </pc:sldMkLst>
      </pc:sldChg>
      <pc:sldChg chg="add ord">
        <pc:chgData name="David Marco" userId="95e9c5ef-f5f2-4715-911d-e9830bea700f" providerId="ADAL" clId="{D307F438-D041-4FDD-8229-E29F93039433}" dt="2025-06-10T19:42:45.959" v="1200"/>
        <pc:sldMkLst>
          <pc:docMk/>
          <pc:sldMk cId="1344090157" sldId="3342"/>
        </pc:sldMkLst>
      </pc:sldChg>
    </pc:docChg>
  </pc:docChgLst>
  <pc:docChgLst>
    <pc:chgData name="David Marco" userId="95e9c5ef-f5f2-4715-911d-e9830bea700f" providerId="ADAL" clId="{C4E84F8B-9C57-4869-9EA4-B4E26C5E1A72}"/>
    <pc:docChg chg="custSel addSld delSld modSld modMainMaster">
      <pc:chgData name="David Marco" userId="95e9c5ef-f5f2-4715-911d-e9830bea700f" providerId="ADAL" clId="{C4E84F8B-9C57-4869-9EA4-B4E26C5E1A72}" dt="2025-01-15T17:29:39.864" v="560" actId="1076"/>
      <pc:docMkLst>
        <pc:docMk/>
      </pc:docMkLst>
      <pc:sldChg chg="addSp modSp mod">
        <pc:chgData name="David Marco" userId="95e9c5ef-f5f2-4715-911d-e9830bea700f" providerId="ADAL" clId="{C4E84F8B-9C57-4869-9EA4-B4E26C5E1A72}" dt="2025-01-15T17:05:01.627" v="308" actId="20577"/>
        <pc:sldMkLst>
          <pc:docMk/>
          <pc:sldMk cId="3231161574" sldId="256"/>
        </pc:sldMkLst>
      </pc:sldChg>
      <pc:sldChg chg="del">
        <pc:chgData name="David Marco" userId="95e9c5ef-f5f2-4715-911d-e9830bea700f" providerId="ADAL" clId="{C4E84F8B-9C57-4869-9EA4-B4E26C5E1A72}" dt="2025-01-15T17:13:48.826" v="396" actId="47"/>
        <pc:sldMkLst>
          <pc:docMk/>
          <pc:sldMk cId="903857720" sldId="258"/>
        </pc:sldMkLst>
      </pc:sldChg>
      <pc:sldChg chg="modSp new mod">
        <pc:chgData name="David Marco" userId="95e9c5ef-f5f2-4715-911d-e9830bea700f" providerId="ADAL" clId="{C4E84F8B-9C57-4869-9EA4-B4E26C5E1A72}" dt="2025-01-15T17:19:07.122" v="485" actId="20577"/>
        <pc:sldMkLst>
          <pc:docMk/>
          <pc:sldMk cId="985174859" sldId="259"/>
        </pc:sldMkLst>
      </pc:sldChg>
      <pc:sldChg chg="modSp add mod">
        <pc:chgData name="David Marco" userId="95e9c5ef-f5f2-4715-911d-e9830bea700f" providerId="ADAL" clId="{C4E84F8B-9C57-4869-9EA4-B4E26C5E1A72}" dt="2025-01-15T17:29:39.864" v="560" actId="1076"/>
        <pc:sldMkLst>
          <pc:docMk/>
          <pc:sldMk cId="3029164221" sldId="1318"/>
        </pc:sldMkLst>
      </pc:sldChg>
      <pc:sldMasterChg chg="addSp delSp modSp mod">
        <pc:chgData name="David Marco" userId="95e9c5ef-f5f2-4715-911d-e9830bea700f" providerId="ADAL" clId="{C4E84F8B-9C57-4869-9EA4-B4E26C5E1A72}" dt="2025-01-15T17:17:41.286" v="414"/>
        <pc:sldMasterMkLst>
          <pc:docMk/>
          <pc:sldMasterMk cId="2040953551" sldId="2147483648"/>
        </pc:sldMasterMkLst>
      </pc:sldMasterChg>
    </pc:docChg>
  </pc:docChgLst>
  <pc:docChgLst>
    <pc:chgData name="David Marco" userId="95e9c5ef-f5f2-4715-911d-e9830bea700f" providerId="ADAL" clId="{3D739F17-8261-4AE1-B800-07B344EB87F8}"/>
    <pc:docChg chg="custSel modSld modMainMaster">
      <pc:chgData name="David Marco" userId="95e9c5ef-f5f2-4715-911d-e9830bea700f" providerId="ADAL" clId="{3D739F17-8261-4AE1-B800-07B344EB87F8}" dt="2025-05-12T19:16:58.207" v="152" actId="1037"/>
      <pc:docMkLst>
        <pc:docMk/>
      </pc:docMkLst>
      <pc:sldChg chg="addSp delSp modSp mod">
        <pc:chgData name="David Marco" userId="95e9c5ef-f5f2-4715-911d-e9830bea700f" providerId="ADAL" clId="{3D739F17-8261-4AE1-B800-07B344EB87F8}" dt="2025-05-12T19:16:58.207" v="152" actId="1037"/>
        <pc:sldMkLst>
          <pc:docMk/>
          <pc:sldMk cId="3029164221" sldId="1318"/>
        </pc:sldMkLst>
      </pc:sldChg>
      <pc:sldMasterChg chg="modSp mod">
        <pc:chgData name="David Marco" userId="95e9c5ef-f5f2-4715-911d-e9830bea700f" providerId="ADAL" clId="{3D739F17-8261-4AE1-B800-07B344EB87F8}" dt="2025-05-12T16:43:51.536" v="53" actId="14100"/>
        <pc:sldMasterMkLst>
          <pc:docMk/>
          <pc:sldMasterMk cId="2040953551" sldId="2147483648"/>
        </pc:sldMasterMkLst>
      </pc:sldMasterChg>
    </pc:docChg>
  </pc:docChgLst>
  <pc:docChgLst>
    <pc:chgData name="David Marco" userId="95e9c5ef-f5f2-4715-911d-e9830bea700f" providerId="ADAL" clId="{4904FD64-9C06-43F0-8593-441F08397242}"/>
    <pc:docChg chg="modSld">
      <pc:chgData name="David Marco" userId="95e9c5ef-f5f2-4715-911d-e9830bea700f" providerId="ADAL" clId="{4904FD64-9C06-43F0-8593-441F08397242}" dt="2025-05-13T20:27:50.016" v="77" actId="1076"/>
      <pc:docMkLst>
        <pc:docMk/>
      </pc:docMkLst>
      <pc:sldChg chg="modSp mod">
        <pc:chgData name="David Marco" userId="95e9c5ef-f5f2-4715-911d-e9830bea700f" providerId="ADAL" clId="{4904FD64-9C06-43F0-8593-441F08397242}" dt="2025-05-13T20:27:50.016" v="77" actId="1076"/>
        <pc:sldMkLst>
          <pc:docMk/>
          <pc:sldMk cId="3029164221" sldId="13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9D6D37F7-B2D1-4631-A79C-A1DB71AB36BC}" type="datetimeFigureOut">
              <a:rPr lang="en-US" smtClean="0"/>
              <a:t>8/8/2025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8837E920-CC63-4B87-BC88-3FAE50D6523F}" type="slidenum">
              <a:rPr lang="en-US" smtClean="0"/>
              <a:t>‹#›</a:t>
            </a:fld>
            <a:endParaRPr lang="en-US"/>
          </a:p>
        </p:txBody>
      </p:sp>
    </p:spTree>
    <p:extLst>
      <p:ext uri="{BB962C8B-B14F-4D97-AF65-F5344CB8AC3E}">
        <p14:creationId xmlns:p14="http://schemas.microsoft.com/office/powerpoint/2010/main" val="3609029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noTextEdit="1"/>
          </p:cNvSpPr>
          <p:nvPr>
            <p:ph type="sldImg"/>
          </p:nvPr>
        </p:nvSpPr>
        <p:spPr>
          <a:xfrm>
            <a:off x="355600" y="671513"/>
            <a:ext cx="5983288" cy="3365500"/>
          </a:xfrm>
          <a:ln/>
        </p:spPr>
      </p:sp>
      <p:sp>
        <p:nvSpPr>
          <p:cNvPr id="559107" name="Notes Placeholder 2"/>
          <p:cNvSpPr>
            <a:spLocks noGrp="1"/>
          </p:cNvSpPr>
          <p:nvPr>
            <p:ph type="body" idx="1"/>
          </p:nvPr>
        </p:nvSpPr>
        <p:spPr>
          <a:noFill/>
          <a:ln/>
        </p:spPr>
        <p:txBody>
          <a:bodyPr/>
          <a:lstStyle/>
          <a:p>
            <a:pPr eaLnBrk="1" hangingPunct="1"/>
            <a:endParaRPr lang="en-US"/>
          </a:p>
        </p:txBody>
      </p:sp>
      <p:sp>
        <p:nvSpPr>
          <p:cNvPr id="559108" name="Slide Number Placeholder 3"/>
          <p:cNvSpPr>
            <a:spLocks noGrp="1"/>
          </p:cNvSpPr>
          <p:nvPr>
            <p:ph type="sldNum" sz="quarter" idx="5"/>
          </p:nvPr>
        </p:nvSpPr>
        <p:spPr>
          <a:noFill/>
        </p:spPr>
        <p:txBody>
          <a:bodyPr/>
          <a:lstStyle/>
          <a:p>
            <a:pPr defTabSz="917731">
              <a:defRPr/>
            </a:pPr>
            <a:fld id="{51534773-83EB-40D9-9F8E-9EDE235A0435}" type="slidenum">
              <a:rPr lang="en-US" sz="1100">
                <a:latin typeface="Arial" charset="0"/>
              </a:rPr>
              <a:pPr defTabSz="917731">
                <a:defRPr/>
              </a:pPr>
              <a:t>2</a:t>
            </a:fld>
            <a:endParaRPr lang="en-US" sz="1100">
              <a:latin typeface="Arial" charset="0"/>
            </a:endParaRPr>
          </a:p>
        </p:txBody>
      </p:sp>
    </p:spTree>
    <p:extLst>
      <p:ext uri="{BB962C8B-B14F-4D97-AF65-F5344CB8AC3E}">
        <p14:creationId xmlns:p14="http://schemas.microsoft.com/office/powerpoint/2010/main" val="39952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F7FCA-0F6C-7302-658A-9AC5420DD6C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2E928E8-4D44-7A5F-01C5-14D2343AD172}"/>
              </a:ext>
            </a:extLst>
          </p:cNvPr>
          <p:cNvSpPr>
            <a:spLocks noGrp="1" noChangeArrowheads="1"/>
          </p:cNvSpPr>
          <p:nvPr>
            <p:ph type="sldNum" sz="quarter" idx="5"/>
          </p:nvPr>
        </p:nvSpPr>
        <p:spPr>
          <a:ln/>
        </p:spPr>
        <p:txBody>
          <a:bodyPr/>
          <a:lstStyle/>
          <a:p>
            <a:fld id="{2C6692C4-BB27-445C-B85D-A8F690ECF6B0}" type="slidenum">
              <a:rPr lang="en-US"/>
              <a:pPr/>
              <a:t>14</a:t>
            </a:fld>
            <a:endParaRPr lang="en-US"/>
          </a:p>
        </p:txBody>
      </p:sp>
      <p:sp>
        <p:nvSpPr>
          <p:cNvPr id="1758210" name="Rectangle 2">
            <a:extLst>
              <a:ext uri="{FF2B5EF4-FFF2-40B4-BE49-F238E27FC236}">
                <a16:creationId xmlns:a16="http://schemas.microsoft.com/office/drawing/2014/main" id="{AC0A0FFC-6793-58D8-A6B8-C91A6007AE24}"/>
              </a:ext>
            </a:extLst>
          </p:cNvPr>
          <p:cNvSpPr>
            <a:spLocks noGrp="1" noRot="1" noChangeAspect="1" noChangeArrowheads="1" noTextEdit="1"/>
          </p:cNvSpPr>
          <p:nvPr>
            <p:ph type="sldImg"/>
          </p:nvPr>
        </p:nvSpPr>
        <p:spPr>
          <a:xfrm>
            <a:off x="417513" y="700088"/>
            <a:ext cx="6199187" cy="3487737"/>
          </a:xfrm>
          <a:ln/>
        </p:spPr>
      </p:sp>
      <p:sp>
        <p:nvSpPr>
          <p:cNvPr id="1758211" name="Rectangle 3">
            <a:extLst>
              <a:ext uri="{FF2B5EF4-FFF2-40B4-BE49-F238E27FC236}">
                <a16:creationId xmlns:a16="http://schemas.microsoft.com/office/drawing/2014/main" id="{05242D38-0DA7-1BE7-9038-5B9FEB8CA8C2}"/>
              </a:ext>
            </a:extLst>
          </p:cNvPr>
          <p:cNvSpPr>
            <a:spLocks noGrp="1" noChangeArrowheads="1"/>
          </p:cNvSpPr>
          <p:nvPr>
            <p:ph type="body" idx="1"/>
          </p:nvPr>
        </p:nvSpPr>
        <p:spPr>
          <a:xfrm>
            <a:off x="938805" y="4432102"/>
            <a:ext cx="5165781" cy="4196514"/>
          </a:xfrm>
        </p:spPr>
        <p:txBody>
          <a:bodyPr/>
          <a:lstStyle/>
          <a:p>
            <a:endParaRPr lang="en-US" dirty="0"/>
          </a:p>
        </p:txBody>
      </p:sp>
    </p:spTree>
    <p:extLst>
      <p:ext uri="{BB962C8B-B14F-4D97-AF65-F5344CB8AC3E}">
        <p14:creationId xmlns:p14="http://schemas.microsoft.com/office/powerpoint/2010/main" val="272726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7BFE-1966-6DCE-107F-4FF7CFB36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037D9-9D81-E3FD-D3F0-4A6A9FF2FC9D}"/>
              </a:ext>
            </a:extLst>
          </p:cNvPr>
          <p:cNvSpPr>
            <a:spLocks noGrp="1" noRot="1" noChangeAspect="1"/>
          </p:cNvSpPr>
          <p:nvPr>
            <p:ph type="sldImg"/>
          </p:nvPr>
        </p:nvSpPr>
        <p:spPr>
          <a:xfrm>
            <a:off x="417513" y="700088"/>
            <a:ext cx="6199187" cy="3487737"/>
          </a:xfrm>
        </p:spPr>
      </p:sp>
      <p:sp>
        <p:nvSpPr>
          <p:cNvPr id="3" name="Notes Placeholder 2">
            <a:extLst>
              <a:ext uri="{FF2B5EF4-FFF2-40B4-BE49-F238E27FC236}">
                <a16:creationId xmlns:a16="http://schemas.microsoft.com/office/drawing/2014/main" id="{3FE89054-6748-E3AF-61EE-EB0A5C312FDD}"/>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25264B53-6909-FE36-7D80-EE4657599DC7}"/>
              </a:ext>
            </a:extLst>
          </p:cNvPr>
          <p:cNvSpPr>
            <a:spLocks noGrp="1"/>
          </p:cNvSpPr>
          <p:nvPr>
            <p:ph type="sldNum" sz="quarter" idx="10"/>
          </p:nvPr>
        </p:nvSpPr>
        <p:spPr/>
        <p:txBody>
          <a:bodyPr/>
          <a:lstStyle/>
          <a:p>
            <a:fld id="{708D7450-A1C7-496D-82EE-0A4207121CC4}" type="slidenum">
              <a:rPr lang="en-US" smtClean="0"/>
              <a:pPr/>
              <a:t>15</a:t>
            </a:fld>
            <a:endParaRPr lang="en-US"/>
          </a:p>
        </p:txBody>
      </p:sp>
    </p:spTree>
    <p:extLst>
      <p:ext uri="{BB962C8B-B14F-4D97-AF65-F5344CB8AC3E}">
        <p14:creationId xmlns:p14="http://schemas.microsoft.com/office/powerpoint/2010/main" val="189006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761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38449" algn="l"/>
                <a:tab pos="1476897" algn="l"/>
                <a:tab pos="2215346" algn="l"/>
                <a:tab pos="2953795" algn="l"/>
              </a:tabLst>
              <a:defRPr>
                <a:solidFill>
                  <a:schemeClr val="bg1"/>
                </a:solidFill>
                <a:latin typeface="Arial" charset="0"/>
                <a:ea typeface="MS Gothic" charset="-128"/>
              </a:defRPr>
            </a:lvl1pPr>
            <a:lvl2pPr eaLnBrk="0" hangingPunct="0">
              <a:tabLst>
                <a:tab pos="738449" algn="l"/>
                <a:tab pos="1476897" algn="l"/>
                <a:tab pos="2215346" algn="l"/>
                <a:tab pos="2953795" algn="l"/>
              </a:tabLst>
              <a:defRPr>
                <a:solidFill>
                  <a:schemeClr val="bg1"/>
                </a:solidFill>
                <a:latin typeface="Arial" charset="0"/>
                <a:ea typeface="MS Gothic" charset="-128"/>
              </a:defRPr>
            </a:lvl2pPr>
            <a:lvl3pPr eaLnBrk="0" hangingPunct="0">
              <a:tabLst>
                <a:tab pos="738449" algn="l"/>
                <a:tab pos="1476897" algn="l"/>
                <a:tab pos="2215346" algn="l"/>
                <a:tab pos="2953795" algn="l"/>
              </a:tabLst>
              <a:defRPr>
                <a:solidFill>
                  <a:schemeClr val="bg1"/>
                </a:solidFill>
                <a:latin typeface="Arial" charset="0"/>
                <a:ea typeface="MS Gothic" charset="-128"/>
              </a:defRPr>
            </a:lvl3pPr>
            <a:lvl4pPr eaLnBrk="0" hangingPunct="0">
              <a:tabLst>
                <a:tab pos="738449" algn="l"/>
                <a:tab pos="1476897" algn="l"/>
                <a:tab pos="2215346" algn="l"/>
                <a:tab pos="2953795" algn="l"/>
              </a:tabLst>
              <a:defRPr>
                <a:solidFill>
                  <a:schemeClr val="bg1"/>
                </a:solidFill>
                <a:latin typeface="Arial" charset="0"/>
                <a:ea typeface="MS Gothic" charset="-128"/>
              </a:defRPr>
            </a:lvl4pPr>
            <a:lvl5pPr eaLnBrk="0" hangingPunct="0">
              <a:tabLst>
                <a:tab pos="738449" algn="l"/>
                <a:tab pos="1476897" algn="l"/>
                <a:tab pos="2215346" algn="l"/>
                <a:tab pos="2953795" algn="l"/>
              </a:tabLst>
              <a:defRPr>
                <a:solidFill>
                  <a:schemeClr val="bg1"/>
                </a:solidFill>
                <a:latin typeface="Arial" charset="0"/>
                <a:ea typeface="MS Gothic" charset="-128"/>
              </a:defRPr>
            </a:lvl5pPr>
            <a:lvl6pPr marL="2565138" indent="-233194" defTabSz="458292" eaLnBrk="0" fontAlgn="base" hangingPunct="0">
              <a:spcBef>
                <a:spcPct val="0"/>
              </a:spcBef>
              <a:spcAft>
                <a:spcPct val="0"/>
              </a:spcAft>
              <a:buClr>
                <a:srgbClr val="000000"/>
              </a:buClr>
              <a:buSzPct val="100000"/>
              <a:buFont typeface="Times New Roman" pitchFamily="16" charset="0"/>
              <a:tabLst>
                <a:tab pos="738449" algn="l"/>
                <a:tab pos="1476897" algn="l"/>
                <a:tab pos="2215346" algn="l"/>
                <a:tab pos="2953795" algn="l"/>
              </a:tabLst>
              <a:defRPr>
                <a:solidFill>
                  <a:schemeClr val="bg1"/>
                </a:solidFill>
                <a:latin typeface="Arial" charset="0"/>
                <a:ea typeface="MS Gothic" charset="-128"/>
              </a:defRPr>
            </a:lvl6pPr>
            <a:lvl7pPr marL="3031526" indent="-233194" defTabSz="458292" eaLnBrk="0" fontAlgn="base" hangingPunct="0">
              <a:spcBef>
                <a:spcPct val="0"/>
              </a:spcBef>
              <a:spcAft>
                <a:spcPct val="0"/>
              </a:spcAft>
              <a:buClr>
                <a:srgbClr val="000000"/>
              </a:buClr>
              <a:buSzPct val="100000"/>
              <a:buFont typeface="Times New Roman" pitchFamily="16" charset="0"/>
              <a:tabLst>
                <a:tab pos="738449" algn="l"/>
                <a:tab pos="1476897" algn="l"/>
                <a:tab pos="2215346" algn="l"/>
                <a:tab pos="2953795" algn="l"/>
              </a:tabLst>
              <a:defRPr>
                <a:solidFill>
                  <a:schemeClr val="bg1"/>
                </a:solidFill>
                <a:latin typeface="Arial" charset="0"/>
                <a:ea typeface="MS Gothic" charset="-128"/>
              </a:defRPr>
            </a:lvl7pPr>
            <a:lvl8pPr marL="3497916" indent="-233194" defTabSz="458292" eaLnBrk="0" fontAlgn="base" hangingPunct="0">
              <a:spcBef>
                <a:spcPct val="0"/>
              </a:spcBef>
              <a:spcAft>
                <a:spcPct val="0"/>
              </a:spcAft>
              <a:buClr>
                <a:srgbClr val="000000"/>
              </a:buClr>
              <a:buSzPct val="100000"/>
              <a:buFont typeface="Times New Roman" pitchFamily="16" charset="0"/>
              <a:tabLst>
                <a:tab pos="738449" algn="l"/>
                <a:tab pos="1476897" algn="l"/>
                <a:tab pos="2215346" algn="l"/>
                <a:tab pos="2953795" algn="l"/>
              </a:tabLst>
              <a:defRPr>
                <a:solidFill>
                  <a:schemeClr val="bg1"/>
                </a:solidFill>
                <a:latin typeface="Arial" charset="0"/>
                <a:ea typeface="MS Gothic" charset="-128"/>
              </a:defRPr>
            </a:lvl8pPr>
            <a:lvl9pPr marL="3964304" indent="-233194" defTabSz="458292" eaLnBrk="0" fontAlgn="base" hangingPunct="0">
              <a:spcBef>
                <a:spcPct val="0"/>
              </a:spcBef>
              <a:spcAft>
                <a:spcPct val="0"/>
              </a:spcAft>
              <a:buClr>
                <a:srgbClr val="000000"/>
              </a:buClr>
              <a:buSzPct val="100000"/>
              <a:buFont typeface="Times New Roman" pitchFamily="16" charset="0"/>
              <a:tabLst>
                <a:tab pos="738449" algn="l"/>
                <a:tab pos="1476897" algn="l"/>
                <a:tab pos="2215346" algn="l"/>
                <a:tab pos="2953795" algn="l"/>
              </a:tabLst>
              <a:defRPr>
                <a:solidFill>
                  <a:schemeClr val="bg1"/>
                </a:solidFill>
                <a:latin typeface="Arial" charset="0"/>
                <a:ea typeface="MS Gothic" charset="-128"/>
              </a:defRPr>
            </a:lvl9pPr>
          </a:lstStyle>
          <a:p>
            <a:pPr eaLnBrk="1" hangingPunct="1"/>
            <a:fld id="{4BAE1398-D4E2-4880-8629-AC90A308D1B1}" type="slidenum">
              <a:rPr lang="en-US" altLang="en-US" smtClean="0">
                <a:solidFill>
                  <a:srgbClr val="000000"/>
                </a:solidFill>
                <a:latin typeface="Times New Roman" pitchFamily="16" charset="0"/>
              </a:rPr>
              <a:pPr eaLnBrk="1" hangingPunct="1"/>
              <a:t>16</a:t>
            </a:fld>
            <a:endParaRPr lang="en-US" altLang="en-US">
              <a:solidFill>
                <a:srgbClr val="000000"/>
              </a:solidFill>
              <a:latin typeface="Times New Roman" pitchFamily="16" charset="0"/>
            </a:endParaRPr>
          </a:p>
        </p:txBody>
      </p:sp>
      <p:sp>
        <p:nvSpPr>
          <p:cNvPr id="367619" name="Text Box 1"/>
          <p:cNvSpPr txBox="1">
            <a:spLocks noChangeArrowheads="1"/>
          </p:cNvSpPr>
          <p:nvPr/>
        </p:nvSpPr>
        <p:spPr bwMode="auto">
          <a:xfrm>
            <a:off x="1169836" y="697863"/>
            <a:ext cx="4679343" cy="3489317"/>
          </a:xfrm>
          <a:prstGeom prst="rect">
            <a:avLst/>
          </a:prstGeom>
          <a:solidFill>
            <a:srgbClr val="FFFFFF"/>
          </a:solidFill>
          <a:ln w="9360">
            <a:solidFill>
              <a:srgbClr val="000000"/>
            </a:solidFill>
            <a:miter lim="800000"/>
            <a:headEnd/>
            <a:tailEnd/>
          </a:ln>
        </p:spPr>
        <p:txBody>
          <a:bodyPr wrap="none" lIns="93277" tIns="46639" rIns="93277" bIns="46639" anchor="ctr"/>
          <a:lstStyle/>
          <a:p>
            <a:endParaRPr lang="en-US" altLang="en-US"/>
          </a:p>
        </p:txBody>
      </p:sp>
      <p:sp>
        <p:nvSpPr>
          <p:cNvPr id="367620" name="Rectangle 2"/>
          <p:cNvSpPr>
            <a:spLocks noGrp="1" noChangeArrowheads="1"/>
          </p:cNvSpPr>
          <p:nvPr>
            <p:ph type="body"/>
          </p:nvPr>
        </p:nvSpPr>
        <p:spPr>
          <a:xfrm>
            <a:off x="701901" y="4419803"/>
            <a:ext cx="5608713" cy="42760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539784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344488" y="666750"/>
            <a:ext cx="5907087" cy="3322638"/>
          </a:xfrm>
          <a:ln/>
        </p:spPr>
      </p:sp>
      <p:sp>
        <p:nvSpPr>
          <p:cNvPr id="152579" name="Notes Placeholder 2"/>
          <p:cNvSpPr>
            <a:spLocks noGrp="1"/>
          </p:cNvSpPr>
          <p:nvPr>
            <p:ph type="body" idx="1"/>
          </p:nvPr>
        </p:nvSpPr>
        <p:spPr>
          <a:noFill/>
          <a:ln/>
        </p:spPr>
        <p:txBody>
          <a:bodyPr/>
          <a:lstStyle/>
          <a:p>
            <a:endParaRPr lang="en-US" dirty="0"/>
          </a:p>
        </p:txBody>
      </p:sp>
      <p:sp>
        <p:nvSpPr>
          <p:cNvPr id="152580" name="Slide Number Placeholder 3"/>
          <p:cNvSpPr>
            <a:spLocks noGrp="1"/>
          </p:cNvSpPr>
          <p:nvPr>
            <p:ph type="sldNum" sz="quarter" idx="5"/>
          </p:nvPr>
        </p:nvSpPr>
        <p:spPr>
          <a:noFill/>
        </p:spPr>
        <p:txBody>
          <a:bodyPr/>
          <a:lstStyle/>
          <a:p>
            <a:fld id="{5F47A51A-E94F-4712-A695-4583B22F4C46}" type="slidenum">
              <a:rPr lang="en-US" smtClean="0"/>
              <a:pPr/>
              <a:t>17</a:t>
            </a:fld>
            <a:endParaRPr lang="en-US"/>
          </a:p>
        </p:txBody>
      </p:sp>
    </p:spTree>
    <p:extLst>
      <p:ext uri="{BB962C8B-B14F-4D97-AF65-F5344CB8AC3E}">
        <p14:creationId xmlns:p14="http://schemas.microsoft.com/office/powerpoint/2010/main" val="1986041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Continuously Measure and Monitor Data Quality</a:t>
            </a:r>
          </a:p>
          <a:p>
            <a:r>
              <a:rPr lang="en-US" dirty="0"/>
              <a:t>For conformance to data quality business rules, two contexts for control and measurement exist: in-stream and batch. In turn, apply measurements at three levels of granularity, namely data element value, data instance or record, and data set, making six possible measures. Collect in-stream measurements while creating the data, and perform batch activities on collections of data instances assembled in a data set, probably in persistent storage.</a:t>
            </a:r>
          </a:p>
          <a:p>
            <a:endParaRPr lang="en-US" dirty="0"/>
          </a:p>
          <a:p>
            <a:r>
              <a:rPr lang="en-US" dirty="0"/>
              <a:t>Provide continuous monitoring by incorporating control and measurement processes into the information processing flow. It is unlikely that data set measurements can be performed in-stream, since the measurement may need the entire set. The only in-stream points are when full data sets hand off between processing stages. Incorporate data quality rules using the techniques detailed in in this table. Incorporating the results of the control and measurement processes into both the operational procedures and reporting frameworks enable continuous monitoring of the levels of data quality.</a:t>
            </a:r>
          </a:p>
          <a:p>
            <a:endParaRPr lang="en-US" dirty="0"/>
          </a:p>
        </p:txBody>
      </p:sp>
      <p:sp>
        <p:nvSpPr>
          <p:cNvPr id="4" name="Slide Number Placeholder 3"/>
          <p:cNvSpPr>
            <a:spLocks noGrp="1"/>
          </p:cNvSpPr>
          <p:nvPr>
            <p:ph type="sldNum" sz="quarter" idx="5"/>
          </p:nvPr>
        </p:nvSpPr>
        <p:spPr/>
        <p:txBody>
          <a:bodyPr/>
          <a:lstStyle/>
          <a:p>
            <a:pPr>
              <a:defRPr/>
            </a:pPr>
            <a:fld id="{C1132A29-F974-4FF1-922C-794CD4B746AC}" type="slidenum">
              <a:rPr lang="en-US" smtClean="0"/>
              <a:pPr>
                <a:defRPr/>
              </a:pPr>
              <a:t>18</a:t>
            </a:fld>
            <a:endParaRPr lang="en-US"/>
          </a:p>
        </p:txBody>
      </p:sp>
    </p:spTree>
    <p:extLst>
      <p:ext uri="{BB962C8B-B14F-4D97-AF65-F5344CB8AC3E}">
        <p14:creationId xmlns:p14="http://schemas.microsoft.com/office/powerpoint/2010/main" val="3339222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Continuously Measure and Monitor Data Quality</a:t>
            </a:r>
          </a:p>
          <a:p>
            <a:r>
              <a:rPr lang="en-US" dirty="0"/>
              <a:t>For conformance to data quality business rules, two contexts for control and measurement exist: in-stream and batch. In turn, apply measurements at three levels of granularity, namely data element value, data instance or record, and data set, making six possible measures. Collect in-stream measurements while creating the data, and perform batch activities on collections of data instances assembled in a data set, probably in persistent storage.</a:t>
            </a:r>
          </a:p>
          <a:p>
            <a:endParaRPr lang="en-US" dirty="0"/>
          </a:p>
          <a:p>
            <a:r>
              <a:rPr lang="en-US" dirty="0"/>
              <a:t>Provide continuous monitoring by incorporating control and measurement processes into the information processing flow. It is unlikely that data set measurements can be performed in-stream, since the measurement may need the entire set. The only in-stream points are when full data sets hand off between processing stages. Incorporate data quality rules using the techniques detailed in in this table. Incorporating the results of the control and measurement processes into both the operational procedures and reporting frameworks enable continuous monitoring of the levels of data quality.</a:t>
            </a:r>
          </a:p>
          <a:p>
            <a:endParaRPr lang="en-US" dirty="0"/>
          </a:p>
        </p:txBody>
      </p:sp>
      <p:sp>
        <p:nvSpPr>
          <p:cNvPr id="4" name="Slide Number Placeholder 3"/>
          <p:cNvSpPr>
            <a:spLocks noGrp="1"/>
          </p:cNvSpPr>
          <p:nvPr>
            <p:ph type="sldNum" sz="quarter" idx="5"/>
          </p:nvPr>
        </p:nvSpPr>
        <p:spPr/>
        <p:txBody>
          <a:bodyPr/>
          <a:lstStyle/>
          <a:p>
            <a:pPr>
              <a:defRPr/>
            </a:pPr>
            <a:fld id="{C1132A29-F974-4FF1-922C-794CD4B746AC}" type="slidenum">
              <a:rPr lang="en-US" smtClean="0"/>
              <a:pPr>
                <a:defRPr/>
              </a:pPr>
              <a:t>19</a:t>
            </a:fld>
            <a:endParaRPr lang="en-US"/>
          </a:p>
        </p:txBody>
      </p:sp>
    </p:spTree>
    <p:extLst>
      <p:ext uri="{BB962C8B-B14F-4D97-AF65-F5344CB8AC3E}">
        <p14:creationId xmlns:p14="http://schemas.microsoft.com/office/powerpoint/2010/main" val="3702533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7618"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38449" algn="l"/>
                <a:tab pos="1476897" algn="l"/>
                <a:tab pos="2215346" algn="l"/>
                <a:tab pos="2953795" algn="l"/>
              </a:tabLst>
              <a:defRPr>
                <a:solidFill>
                  <a:schemeClr val="bg1"/>
                </a:solidFill>
                <a:latin typeface="Arial" charset="0"/>
                <a:ea typeface="MS Gothic" charset="-128"/>
              </a:defRPr>
            </a:lvl1pPr>
            <a:lvl2pPr eaLnBrk="0" hangingPunct="0">
              <a:tabLst>
                <a:tab pos="738449" algn="l"/>
                <a:tab pos="1476897" algn="l"/>
                <a:tab pos="2215346" algn="l"/>
                <a:tab pos="2953795" algn="l"/>
              </a:tabLst>
              <a:defRPr>
                <a:solidFill>
                  <a:schemeClr val="bg1"/>
                </a:solidFill>
                <a:latin typeface="Arial" charset="0"/>
                <a:ea typeface="MS Gothic" charset="-128"/>
              </a:defRPr>
            </a:lvl2pPr>
            <a:lvl3pPr eaLnBrk="0" hangingPunct="0">
              <a:tabLst>
                <a:tab pos="738449" algn="l"/>
                <a:tab pos="1476897" algn="l"/>
                <a:tab pos="2215346" algn="l"/>
                <a:tab pos="2953795" algn="l"/>
              </a:tabLst>
              <a:defRPr>
                <a:solidFill>
                  <a:schemeClr val="bg1"/>
                </a:solidFill>
                <a:latin typeface="Arial" charset="0"/>
                <a:ea typeface="MS Gothic" charset="-128"/>
              </a:defRPr>
            </a:lvl3pPr>
            <a:lvl4pPr eaLnBrk="0" hangingPunct="0">
              <a:tabLst>
                <a:tab pos="738449" algn="l"/>
                <a:tab pos="1476897" algn="l"/>
                <a:tab pos="2215346" algn="l"/>
                <a:tab pos="2953795" algn="l"/>
              </a:tabLst>
              <a:defRPr>
                <a:solidFill>
                  <a:schemeClr val="bg1"/>
                </a:solidFill>
                <a:latin typeface="Arial" charset="0"/>
                <a:ea typeface="MS Gothic" charset="-128"/>
              </a:defRPr>
            </a:lvl4pPr>
            <a:lvl5pPr eaLnBrk="0" hangingPunct="0">
              <a:tabLst>
                <a:tab pos="738449" algn="l"/>
                <a:tab pos="1476897" algn="l"/>
                <a:tab pos="2215346" algn="l"/>
                <a:tab pos="2953795" algn="l"/>
              </a:tabLst>
              <a:defRPr>
                <a:solidFill>
                  <a:schemeClr val="bg1"/>
                </a:solidFill>
                <a:latin typeface="Arial" charset="0"/>
                <a:ea typeface="MS Gothic" charset="-128"/>
              </a:defRPr>
            </a:lvl5pPr>
            <a:lvl6pPr marL="2565138" indent="-233194" defTabSz="458292" eaLnBrk="0" fontAlgn="base" hangingPunct="0">
              <a:spcBef>
                <a:spcPct val="0"/>
              </a:spcBef>
              <a:spcAft>
                <a:spcPct val="0"/>
              </a:spcAft>
              <a:buClr>
                <a:srgbClr val="000000"/>
              </a:buClr>
              <a:buSzPct val="100000"/>
              <a:buFont typeface="Times New Roman" pitchFamily="16" charset="0"/>
              <a:tabLst>
                <a:tab pos="738449" algn="l"/>
                <a:tab pos="1476897" algn="l"/>
                <a:tab pos="2215346" algn="l"/>
                <a:tab pos="2953795" algn="l"/>
              </a:tabLst>
              <a:defRPr>
                <a:solidFill>
                  <a:schemeClr val="bg1"/>
                </a:solidFill>
                <a:latin typeface="Arial" charset="0"/>
                <a:ea typeface="MS Gothic" charset="-128"/>
              </a:defRPr>
            </a:lvl6pPr>
            <a:lvl7pPr marL="3031526" indent="-233194" defTabSz="458292" eaLnBrk="0" fontAlgn="base" hangingPunct="0">
              <a:spcBef>
                <a:spcPct val="0"/>
              </a:spcBef>
              <a:spcAft>
                <a:spcPct val="0"/>
              </a:spcAft>
              <a:buClr>
                <a:srgbClr val="000000"/>
              </a:buClr>
              <a:buSzPct val="100000"/>
              <a:buFont typeface="Times New Roman" pitchFamily="16" charset="0"/>
              <a:tabLst>
                <a:tab pos="738449" algn="l"/>
                <a:tab pos="1476897" algn="l"/>
                <a:tab pos="2215346" algn="l"/>
                <a:tab pos="2953795" algn="l"/>
              </a:tabLst>
              <a:defRPr>
                <a:solidFill>
                  <a:schemeClr val="bg1"/>
                </a:solidFill>
                <a:latin typeface="Arial" charset="0"/>
                <a:ea typeface="MS Gothic" charset="-128"/>
              </a:defRPr>
            </a:lvl7pPr>
            <a:lvl8pPr marL="3497916" indent="-233194" defTabSz="458292" eaLnBrk="0" fontAlgn="base" hangingPunct="0">
              <a:spcBef>
                <a:spcPct val="0"/>
              </a:spcBef>
              <a:spcAft>
                <a:spcPct val="0"/>
              </a:spcAft>
              <a:buClr>
                <a:srgbClr val="000000"/>
              </a:buClr>
              <a:buSzPct val="100000"/>
              <a:buFont typeface="Times New Roman" pitchFamily="16" charset="0"/>
              <a:tabLst>
                <a:tab pos="738449" algn="l"/>
                <a:tab pos="1476897" algn="l"/>
                <a:tab pos="2215346" algn="l"/>
                <a:tab pos="2953795" algn="l"/>
              </a:tabLst>
              <a:defRPr>
                <a:solidFill>
                  <a:schemeClr val="bg1"/>
                </a:solidFill>
                <a:latin typeface="Arial" charset="0"/>
                <a:ea typeface="MS Gothic" charset="-128"/>
              </a:defRPr>
            </a:lvl8pPr>
            <a:lvl9pPr marL="3964304" indent="-233194" defTabSz="458292" eaLnBrk="0" fontAlgn="base" hangingPunct="0">
              <a:spcBef>
                <a:spcPct val="0"/>
              </a:spcBef>
              <a:spcAft>
                <a:spcPct val="0"/>
              </a:spcAft>
              <a:buClr>
                <a:srgbClr val="000000"/>
              </a:buClr>
              <a:buSzPct val="100000"/>
              <a:buFont typeface="Times New Roman" pitchFamily="16" charset="0"/>
              <a:tabLst>
                <a:tab pos="738449" algn="l"/>
                <a:tab pos="1476897" algn="l"/>
                <a:tab pos="2215346" algn="l"/>
                <a:tab pos="2953795" algn="l"/>
              </a:tabLst>
              <a:defRPr>
                <a:solidFill>
                  <a:schemeClr val="bg1"/>
                </a:solidFill>
                <a:latin typeface="Arial" charset="0"/>
                <a:ea typeface="MS Gothic" charset="-128"/>
              </a:defRPr>
            </a:lvl9pPr>
          </a:lstStyle>
          <a:p>
            <a:pPr eaLnBrk="1" hangingPunct="1"/>
            <a:fld id="{4BAE1398-D4E2-4880-8629-AC90A308D1B1}" type="slidenum">
              <a:rPr lang="en-US" altLang="en-US" smtClean="0">
                <a:solidFill>
                  <a:srgbClr val="000000"/>
                </a:solidFill>
                <a:latin typeface="Times New Roman" pitchFamily="16" charset="0"/>
              </a:rPr>
              <a:pPr eaLnBrk="1" hangingPunct="1"/>
              <a:t>20</a:t>
            </a:fld>
            <a:endParaRPr lang="en-US" altLang="en-US">
              <a:solidFill>
                <a:srgbClr val="000000"/>
              </a:solidFill>
              <a:latin typeface="Times New Roman" pitchFamily="16" charset="0"/>
            </a:endParaRPr>
          </a:p>
        </p:txBody>
      </p:sp>
      <p:sp>
        <p:nvSpPr>
          <p:cNvPr id="367619" name="Text Box 1"/>
          <p:cNvSpPr txBox="1">
            <a:spLocks noChangeArrowheads="1"/>
          </p:cNvSpPr>
          <p:nvPr/>
        </p:nvSpPr>
        <p:spPr bwMode="auto">
          <a:xfrm>
            <a:off x="1169836" y="697863"/>
            <a:ext cx="4679343" cy="3489317"/>
          </a:xfrm>
          <a:prstGeom prst="rect">
            <a:avLst/>
          </a:prstGeom>
          <a:solidFill>
            <a:srgbClr val="FFFFFF"/>
          </a:solidFill>
          <a:ln w="9360">
            <a:solidFill>
              <a:srgbClr val="000000"/>
            </a:solidFill>
            <a:miter lim="800000"/>
            <a:headEnd/>
            <a:tailEnd/>
          </a:ln>
        </p:spPr>
        <p:txBody>
          <a:bodyPr wrap="none" lIns="93277" tIns="46639" rIns="93277" bIns="46639" anchor="ctr"/>
          <a:lstStyle/>
          <a:p>
            <a:endParaRPr lang="en-US" altLang="en-US"/>
          </a:p>
        </p:txBody>
      </p:sp>
      <p:sp>
        <p:nvSpPr>
          <p:cNvPr id="367620" name="Rectangle 2"/>
          <p:cNvSpPr>
            <a:spLocks noGrp="1" noChangeArrowheads="1"/>
          </p:cNvSpPr>
          <p:nvPr>
            <p:ph type="body"/>
          </p:nvPr>
        </p:nvSpPr>
        <p:spPr>
          <a:xfrm>
            <a:off x="701901" y="4419803"/>
            <a:ext cx="5608713" cy="42760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1407950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200775" cy="3487737"/>
          </a:xfrm>
        </p:spPr>
      </p:sp>
      <p:sp>
        <p:nvSpPr>
          <p:cNvPr id="3" name="Notes Placeholder 2"/>
          <p:cNvSpPr>
            <a:spLocks noGrp="1"/>
          </p:cNvSpPr>
          <p:nvPr>
            <p:ph type="body" idx="1"/>
          </p:nvPr>
        </p:nvSpPr>
        <p:spPr/>
        <p:txBody>
          <a:bodyPr>
            <a:normAutofit fontScale="92500" lnSpcReduction="10000"/>
          </a:bodyPr>
          <a:lstStyle/>
          <a:p>
            <a:r>
              <a:rPr lang="en-US" dirty="0"/>
              <a:t>Data quality incident tracking also requires a focus on training staff to recognize when data issues appear and how they are to be classified, logged, and tracked according to the data quality SLA. The steps involve some or all of these directives:</a:t>
            </a:r>
          </a:p>
          <a:p>
            <a:pPr lvl="0">
              <a:buFont typeface="Arial" pitchFamily="34" charset="0"/>
              <a:buChar char="•"/>
            </a:pPr>
            <a:r>
              <a:rPr lang="en-US" dirty="0"/>
              <a:t>Standardize data quality issues and activities: Since the terms used to describe data issues may vary across lines of business, it is valuable to standardize the concepts used, which can simplify classification and reporting. Standardization will also make it easier to measure the volume of issues and activities, identify patterns and interdependencies between systems and participants, and report on the overall impact of data quality activities. The classification of an issue may change as the investigation deepens and root causes are exposed.</a:t>
            </a:r>
          </a:p>
          <a:p>
            <a:pPr lvl="0">
              <a:buFont typeface="Arial" pitchFamily="34" charset="0"/>
              <a:buChar char="•"/>
            </a:pPr>
            <a:r>
              <a:rPr lang="en-US" dirty="0"/>
              <a:t>Provide an assignment process for data issues: The operational procedures direct the analysts to assign data quality incidents to individuals for diagnosis and to provide alternatives for resolution. The assignment process should be driven within the incident tracking system, by suggesting those individuals with specific areas of expertise.</a:t>
            </a:r>
          </a:p>
          <a:p>
            <a:pPr lvl="0">
              <a:buFont typeface="Arial" pitchFamily="34" charset="0"/>
              <a:buChar char="•"/>
            </a:pPr>
            <a:r>
              <a:rPr lang="en-US" dirty="0"/>
              <a:t>Manage issue escalation procedures: Data quality issue handling requires a well-defined system of escalation based on the impact, duration, or urgency of an issue. Specify the sequence of escalation within the data quality SLA. The incident tracking system will implement the escalation procedures, which helps expedite efficient handling and resolution of data issues.</a:t>
            </a:r>
          </a:p>
          <a:p>
            <a:pPr lvl="0">
              <a:buFont typeface="Arial" pitchFamily="34" charset="0"/>
              <a:buChar char="•"/>
            </a:pPr>
            <a:r>
              <a:rPr lang="en-US" dirty="0"/>
              <a:t>Manage data quality resolution workflow: The data quality SLA specifies objectives for monitoring, control, and resolution, all of which define a collection of operational workflows. The incident tracking system can support workflow management to track progress with issues diagnosis and resolution.</a:t>
            </a:r>
          </a:p>
          <a:p>
            <a:pPr lvl="0">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76FDDAAF-1324-4E26-924C-9C636E32BBF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2412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344488" y="666750"/>
            <a:ext cx="5907087" cy="3322638"/>
          </a:xfrm>
          <a:ln/>
        </p:spPr>
      </p:sp>
      <p:sp>
        <p:nvSpPr>
          <p:cNvPr id="152579" name="Notes Placeholder 2"/>
          <p:cNvSpPr>
            <a:spLocks noGrp="1"/>
          </p:cNvSpPr>
          <p:nvPr>
            <p:ph type="body" idx="1"/>
          </p:nvPr>
        </p:nvSpPr>
        <p:spPr>
          <a:noFill/>
          <a:ln/>
        </p:spPr>
        <p:txBody>
          <a:bodyPr/>
          <a:lstStyle/>
          <a:p>
            <a:endParaRPr lang="en-US" dirty="0"/>
          </a:p>
        </p:txBody>
      </p:sp>
      <p:sp>
        <p:nvSpPr>
          <p:cNvPr id="152580" name="Slide Number Placeholder 3"/>
          <p:cNvSpPr>
            <a:spLocks noGrp="1"/>
          </p:cNvSpPr>
          <p:nvPr>
            <p:ph type="sldNum" sz="quarter" idx="5"/>
          </p:nvPr>
        </p:nvSpPr>
        <p:spPr>
          <a:noFill/>
        </p:spPr>
        <p:txBody>
          <a:bodyPr/>
          <a:lstStyle/>
          <a:p>
            <a:fld id="{5F47A51A-E94F-4712-A695-4583B22F4C46}" type="slidenum">
              <a:rPr lang="en-US" smtClean="0"/>
              <a:pPr/>
              <a:t>22</a:t>
            </a:fld>
            <a:endParaRPr lang="en-US"/>
          </a:p>
        </p:txBody>
      </p:sp>
    </p:spTree>
    <p:extLst>
      <p:ext uri="{BB962C8B-B14F-4D97-AF65-F5344CB8AC3E}">
        <p14:creationId xmlns:p14="http://schemas.microsoft.com/office/powerpoint/2010/main" val="815209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200775" cy="3487737"/>
          </a:xfrm>
        </p:spPr>
      </p:sp>
      <p:sp>
        <p:nvSpPr>
          <p:cNvPr id="3" name="Notes Placeholder 2"/>
          <p:cNvSpPr>
            <a:spLocks noGrp="1"/>
          </p:cNvSpPr>
          <p:nvPr>
            <p:ph type="body" idx="1"/>
          </p:nvPr>
        </p:nvSpPr>
        <p:spPr/>
        <p:txBody>
          <a:bodyPr>
            <a:normAutofit/>
          </a:bodyPr>
          <a:lstStyle/>
          <a:p>
            <a:pPr defTabSz="932694"/>
            <a:r>
              <a:rPr lang="en-US" b="1" dirty="0"/>
              <a:t>Data Quality Reporting</a:t>
            </a:r>
          </a:p>
          <a:p>
            <a:r>
              <a:rPr lang="en-US" dirty="0"/>
              <a:t>Inspection and monitoring of conformance to data quality expectations, monitoring performance of data stewards conforming to data quality SLAs, workflow processing for data quality incidents, and manual oversight of data cleansing and correction are all supported by good reporting. It is optimal to have a user interface to report results associated with data quality measurement, metrics, and activity. It is wise to incorporate visualization and reporting for standard reports, scorecards, dashboards, and for provision of ad hoc queries as part of the functional requirements for any acquired data quality tools.</a:t>
            </a:r>
          </a:p>
          <a:p>
            <a:endParaRPr lang="en-US" dirty="0"/>
          </a:p>
        </p:txBody>
      </p:sp>
      <p:sp>
        <p:nvSpPr>
          <p:cNvPr id="4" name="Slide Number Placeholder 3"/>
          <p:cNvSpPr>
            <a:spLocks noGrp="1"/>
          </p:cNvSpPr>
          <p:nvPr>
            <p:ph type="sldNum" sz="quarter" idx="10"/>
          </p:nvPr>
        </p:nvSpPr>
        <p:spPr/>
        <p:txBody>
          <a:bodyPr/>
          <a:lstStyle/>
          <a:p>
            <a:fld id="{76FDDAAF-1324-4E26-924C-9C636E32BBF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214468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58436-88CD-7FFA-2746-E0388EABD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62C07-9580-DCCE-7C5E-0654CC9F54F1}"/>
              </a:ext>
            </a:extLst>
          </p:cNvPr>
          <p:cNvSpPr>
            <a:spLocks noGrp="1" noRot="1" noChangeAspect="1"/>
          </p:cNvSpPr>
          <p:nvPr>
            <p:ph type="sldImg"/>
          </p:nvPr>
        </p:nvSpPr>
        <p:spPr>
          <a:xfrm>
            <a:off x="417513" y="700088"/>
            <a:ext cx="6199187" cy="3487737"/>
          </a:xfrm>
        </p:spPr>
      </p:sp>
      <p:sp>
        <p:nvSpPr>
          <p:cNvPr id="3" name="Notes Placeholder 2">
            <a:extLst>
              <a:ext uri="{FF2B5EF4-FFF2-40B4-BE49-F238E27FC236}">
                <a16:creationId xmlns:a16="http://schemas.microsoft.com/office/drawing/2014/main" id="{DA4398F1-9ECD-98BA-9B2A-26091364B138}"/>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F570F893-B90E-665B-8042-0707D5673C55}"/>
              </a:ext>
            </a:extLst>
          </p:cNvPr>
          <p:cNvSpPr>
            <a:spLocks noGrp="1"/>
          </p:cNvSpPr>
          <p:nvPr>
            <p:ph type="sldNum" sz="quarter" idx="10"/>
          </p:nvPr>
        </p:nvSpPr>
        <p:spPr/>
        <p:txBody>
          <a:bodyPr/>
          <a:lstStyle/>
          <a:p>
            <a:fld id="{708D7450-A1C7-496D-82EE-0A4207121CC4}" type="slidenum">
              <a:rPr lang="en-US" smtClean="0"/>
              <a:pPr/>
              <a:t>5</a:t>
            </a:fld>
            <a:endParaRPr lang="en-US"/>
          </a:p>
        </p:txBody>
      </p:sp>
    </p:spTree>
    <p:extLst>
      <p:ext uri="{BB962C8B-B14F-4D97-AF65-F5344CB8AC3E}">
        <p14:creationId xmlns:p14="http://schemas.microsoft.com/office/powerpoint/2010/main" val="606747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Slide Image Placeholder 1"/>
          <p:cNvSpPr>
            <a:spLocks noGrp="1" noRot="1" noChangeAspect="1" noTextEdit="1"/>
          </p:cNvSpPr>
          <p:nvPr>
            <p:ph type="sldImg"/>
          </p:nvPr>
        </p:nvSpPr>
        <p:spPr>
          <a:xfrm>
            <a:off x="487363" y="733425"/>
            <a:ext cx="6515100" cy="3663950"/>
          </a:xfrm>
          <a:ln/>
        </p:spPr>
      </p:sp>
      <p:sp>
        <p:nvSpPr>
          <p:cNvPr id="608259" name="Notes Placeholder 2"/>
          <p:cNvSpPr>
            <a:spLocks noGrp="1"/>
          </p:cNvSpPr>
          <p:nvPr>
            <p:ph type="body" idx="1"/>
          </p:nvPr>
        </p:nvSpPr>
        <p:spPr>
          <a:noFill/>
          <a:ln/>
        </p:spPr>
        <p:txBody>
          <a:bodyPr/>
          <a:lstStyle/>
          <a:p>
            <a:pPr eaLnBrk="1" hangingPunct="1"/>
            <a:endParaRPr lang="en-US" dirty="0"/>
          </a:p>
        </p:txBody>
      </p:sp>
      <p:sp>
        <p:nvSpPr>
          <p:cNvPr id="608260" name="Slide Number Placeholder 3"/>
          <p:cNvSpPr>
            <a:spLocks noGrp="1"/>
          </p:cNvSpPr>
          <p:nvPr>
            <p:ph type="sldNum" sz="quarter" idx="5"/>
          </p:nvPr>
        </p:nvSpPr>
        <p:spPr>
          <a:noFill/>
        </p:spPr>
        <p:txBody>
          <a:bodyPr/>
          <a:lstStyle/>
          <a:p>
            <a:fld id="{FE223068-468B-4DA0-86DD-6F6AD6C5B460}" type="slidenum">
              <a:rPr lang="en-US"/>
              <a:pPr/>
              <a:t>24</a:t>
            </a:fld>
            <a:endParaRPr lang="en-US"/>
          </a:p>
        </p:txBody>
      </p:sp>
    </p:spTree>
    <p:extLst>
      <p:ext uri="{BB962C8B-B14F-4D97-AF65-F5344CB8AC3E}">
        <p14:creationId xmlns:p14="http://schemas.microsoft.com/office/powerpoint/2010/main" val="1793131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FD056-2B37-E63C-03ED-1A7C69A2EE58}"/>
            </a:ext>
          </a:extLst>
        </p:cNvPr>
        <p:cNvGrpSpPr/>
        <p:nvPr/>
      </p:nvGrpSpPr>
      <p:grpSpPr>
        <a:xfrm>
          <a:off x="0" y="0"/>
          <a:ext cx="0" cy="0"/>
          <a:chOff x="0" y="0"/>
          <a:chExt cx="0" cy="0"/>
        </a:xfrm>
      </p:grpSpPr>
      <p:sp>
        <p:nvSpPr>
          <p:cNvPr id="608258" name="Slide Image Placeholder 1">
            <a:extLst>
              <a:ext uri="{FF2B5EF4-FFF2-40B4-BE49-F238E27FC236}">
                <a16:creationId xmlns:a16="http://schemas.microsoft.com/office/drawing/2014/main" id="{9C70622A-E9C9-92D4-8538-DD617915B29B}"/>
              </a:ext>
            </a:extLst>
          </p:cNvPr>
          <p:cNvSpPr>
            <a:spLocks noGrp="1" noRot="1" noChangeAspect="1" noTextEdit="1"/>
          </p:cNvSpPr>
          <p:nvPr>
            <p:ph type="sldImg"/>
          </p:nvPr>
        </p:nvSpPr>
        <p:spPr>
          <a:xfrm>
            <a:off x="487363" y="733425"/>
            <a:ext cx="6515100" cy="3663950"/>
          </a:xfrm>
          <a:ln/>
        </p:spPr>
      </p:sp>
      <p:sp>
        <p:nvSpPr>
          <p:cNvPr id="608259" name="Notes Placeholder 2">
            <a:extLst>
              <a:ext uri="{FF2B5EF4-FFF2-40B4-BE49-F238E27FC236}">
                <a16:creationId xmlns:a16="http://schemas.microsoft.com/office/drawing/2014/main" id="{11112443-E3BB-8947-F196-B538E2AC1D69}"/>
              </a:ext>
            </a:extLst>
          </p:cNvPr>
          <p:cNvSpPr>
            <a:spLocks noGrp="1"/>
          </p:cNvSpPr>
          <p:nvPr>
            <p:ph type="body" idx="1"/>
          </p:nvPr>
        </p:nvSpPr>
        <p:spPr>
          <a:noFill/>
          <a:ln/>
        </p:spPr>
        <p:txBody>
          <a:bodyPr/>
          <a:lstStyle/>
          <a:p>
            <a:pPr eaLnBrk="1" hangingPunct="1"/>
            <a:endParaRPr lang="en-US" dirty="0"/>
          </a:p>
        </p:txBody>
      </p:sp>
      <p:sp>
        <p:nvSpPr>
          <p:cNvPr id="608260" name="Slide Number Placeholder 3">
            <a:extLst>
              <a:ext uri="{FF2B5EF4-FFF2-40B4-BE49-F238E27FC236}">
                <a16:creationId xmlns:a16="http://schemas.microsoft.com/office/drawing/2014/main" id="{25CCFC71-8417-6F4C-149B-507418AEA523}"/>
              </a:ext>
            </a:extLst>
          </p:cNvPr>
          <p:cNvSpPr>
            <a:spLocks noGrp="1"/>
          </p:cNvSpPr>
          <p:nvPr>
            <p:ph type="sldNum" sz="quarter" idx="5"/>
          </p:nvPr>
        </p:nvSpPr>
        <p:spPr>
          <a:noFill/>
        </p:spPr>
        <p:txBody>
          <a:bodyPr/>
          <a:lstStyle/>
          <a:p>
            <a:fld id="{FE223068-468B-4DA0-86DD-6F6AD6C5B460}" type="slidenum">
              <a:rPr lang="en-US"/>
              <a:pPr/>
              <a:t>25</a:t>
            </a:fld>
            <a:endParaRPr lang="en-US"/>
          </a:p>
        </p:txBody>
      </p:sp>
    </p:spTree>
    <p:extLst>
      <p:ext uri="{BB962C8B-B14F-4D97-AF65-F5344CB8AC3E}">
        <p14:creationId xmlns:p14="http://schemas.microsoft.com/office/powerpoint/2010/main" val="3419175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CD6CE-5BFF-0976-9896-AA4886474957}"/>
            </a:ext>
          </a:extLst>
        </p:cNvPr>
        <p:cNvGrpSpPr/>
        <p:nvPr/>
      </p:nvGrpSpPr>
      <p:grpSpPr>
        <a:xfrm>
          <a:off x="0" y="0"/>
          <a:ext cx="0" cy="0"/>
          <a:chOff x="0" y="0"/>
          <a:chExt cx="0" cy="0"/>
        </a:xfrm>
      </p:grpSpPr>
      <p:sp>
        <p:nvSpPr>
          <p:cNvPr id="608258" name="Slide Image Placeholder 1">
            <a:extLst>
              <a:ext uri="{FF2B5EF4-FFF2-40B4-BE49-F238E27FC236}">
                <a16:creationId xmlns:a16="http://schemas.microsoft.com/office/drawing/2014/main" id="{E8FD122D-CBCD-4A3A-53BF-D423551C2ADF}"/>
              </a:ext>
            </a:extLst>
          </p:cNvPr>
          <p:cNvSpPr>
            <a:spLocks noGrp="1" noRot="1" noChangeAspect="1" noTextEdit="1"/>
          </p:cNvSpPr>
          <p:nvPr>
            <p:ph type="sldImg"/>
          </p:nvPr>
        </p:nvSpPr>
        <p:spPr>
          <a:xfrm>
            <a:off x="487363" y="733425"/>
            <a:ext cx="6515100" cy="3663950"/>
          </a:xfrm>
          <a:ln/>
        </p:spPr>
      </p:sp>
      <p:sp>
        <p:nvSpPr>
          <p:cNvPr id="608259" name="Notes Placeholder 2">
            <a:extLst>
              <a:ext uri="{FF2B5EF4-FFF2-40B4-BE49-F238E27FC236}">
                <a16:creationId xmlns:a16="http://schemas.microsoft.com/office/drawing/2014/main" id="{78B8E2F8-ADEF-FE72-B7F3-57AF15C8C0B6}"/>
              </a:ext>
            </a:extLst>
          </p:cNvPr>
          <p:cNvSpPr>
            <a:spLocks noGrp="1"/>
          </p:cNvSpPr>
          <p:nvPr>
            <p:ph type="body" idx="1"/>
          </p:nvPr>
        </p:nvSpPr>
        <p:spPr>
          <a:noFill/>
          <a:ln/>
        </p:spPr>
        <p:txBody>
          <a:bodyPr/>
          <a:lstStyle/>
          <a:p>
            <a:pPr eaLnBrk="1" hangingPunct="1"/>
            <a:endParaRPr lang="en-US" dirty="0"/>
          </a:p>
        </p:txBody>
      </p:sp>
      <p:sp>
        <p:nvSpPr>
          <p:cNvPr id="608260" name="Slide Number Placeholder 3">
            <a:extLst>
              <a:ext uri="{FF2B5EF4-FFF2-40B4-BE49-F238E27FC236}">
                <a16:creationId xmlns:a16="http://schemas.microsoft.com/office/drawing/2014/main" id="{D63128F2-FB36-1ADD-15A2-45EB9A8B01B6}"/>
              </a:ext>
            </a:extLst>
          </p:cNvPr>
          <p:cNvSpPr>
            <a:spLocks noGrp="1"/>
          </p:cNvSpPr>
          <p:nvPr>
            <p:ph type="sldNum" sz="quarter" idx="5"/>
          </p:nvPr>
        </p:nvSpPr>
        <p:spPr>
          <a:noFill/>
        </p:spPr>
        <p:txBody>
          <a:bodyPr/>
          <a:lstStyle/>
          <a:p>
            <a:fld id="{FE223068-468B-4DA0-86DD-6F6AD6C5B460}" type="slidenum">
              <a:rPr lang="en-US"/>
              <a:pPr/>
              <a:t>26</a:t>
            </a:fld>
            <a:endParaRPr lang="en-US"/>
          </a:p>
        </p:txBody>
      </p:sp>
    </p:spTree>
    <p:extLst>
      <p:ext uri="{BB962C8B-B14F-4D97-AF65-F5344CB8AC3E}">
        <p14:creationId xmlns:p14="http://schemas.microsoft.com/office/powerpoint/2010/main" val="6850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22F22-7AA9-D8D8-E85B-EEA34D57163E}"/>
            </a:ext>
          </a:extLst>
        </p:cNvPr>
        <p:cNvGrpSpPr/>
        <p:nvPr/>
      </p:nvGrpSpPr>
      <p:grpSpPr>
        <a:xfrm>
          <a:off x="0" y="0"/>
          <a:ext cx="0" cy="0"/>
          <a:chOff x="0" y="0"/>
          <a:chExt cx="0" cy="0"/>
        </a:xfrm>
      </p:grpSpPr>
      <p:sp>
        <p:nvSpPr>
          <p:cNvPr id="608258" name="Slide Image Placeholder 1">
            <a:extLst>
              <a:ext uri="{FF2B5EF4-FFF2-40B4-BE49-F238E27FC236}">
                <a16:creationId xmlns:a16="http://schemas.microsoft.com/office/drawing/2014/main" id="{415BD05D-823C-137D-4C5A-94EA510DD1DA}"/>
              </a:ext>
            </a:extLst>
          </p:cNvPr>
          <p:cNvSpPr>
            <a:spLocks noGrp="1" noRot="1" noChangeAspect="1" noTextEdit="1"/>
          </p:cNvSpPr>
          <p:nvPr>
            <p:ph type="sldImg"/>
          </p:nvPr>
        </p:nvSpPr>
        <p:spPr>
          <a:xfrm>
            <a:off x="487363" y="733425"/>
            <a:ext cx="6515100" cy="3663950"/>
          </a:xfrm>
          <a:ln/>
        </p:spPr>
      </p:sp>
      <p:sp>
        <p:nvSpPr>
          <p:cNvPr id="608259" name="Notes Placeholder 2">
            <a:extLst>
              <a:ext uri="{FF2B5EF4-FFF2-40B4-BE49-F238E27FC236}">
                <a16:creationId xmlns:a16="http://schemas.microsoft.com/office/drawing/2014/main" id="{C70B80F0-0598-B14A-811A-E2B3B31C4A8B}"/>
              </a:ext>
            </a:extLst>
          </p:cNvPr>
          <p:cNvSpPr>
            <a:spLocks noGrp="1"/>
          </p:cNvSpPr>
          <p:nvPr>
            <p:ph type="body" idx="1"/>
          </p:nvPr>
        </p:nvSpPr>
        <p:spPr>
          <a:noFill/>
          <a:ln/>
        </p:spPr>
        <p:txBody>
          <a:bodyPr/>
          <a:lstStyle/>
          <a:p>
            <a:pPr eaLnBrk="1" hangingPunct="1"/>
            <a:endParaRPr lang="en-US" dirty="0"/>
          </a:p>
        </p:txBody>
      </p:sp>
      <p:sp>
        <p:nvSpPr>
          <p:cNvPr id="608260" name="Slide Number Placeholder 3">
            <a:extLst>
              <a:ext uri="{FF2B5EF4-FFF2-40B4-BE49-F238E27FC236}">
                <a16:creationId xmlns:a16="http://schemas.microsoft.com/office/drawing/2014/main" id="{AD246175-F630-AFC3-933C-B912874E101B}"/>
              </a:ext>
            </a:extLst>
          </p:cNvPr>
          <p:cNvSpPr>
            <a:spLocks noGrp="1"/>
          </p:cNvSpPr>
          <p:nvPr>
            <p:ph type="sldNum" sz="quarter" idx="5"/>
          </p:nvPr>
        </p:nvSpPr>
        <p:spPr>
          <a:noFill/>
        </p:spPr>
        <p:txBody>
          <a:bodyPr/>
          <a:lstStyle/>
          <a:p>
            <a:fld id="{FE223068-468B-4DA0-86DD-6F6AD6C5B460}" type="slidenum">
              <a:rPr lang="en-US"/>
              <a:pPr/>
              <a:t>27</a:t>
            </a:fld>
            <a:endParaRPr lang="en-US"/>
          </a:p>
        </p:txBody>
      </p:sp>
    </p:spTree>
    <p:extLst>
      <p:ext uri="{BB962C8B-B14F-4D97-AF65-F5344CB8AC3E}">
        <p14:creationId xmlns:p14="http://schemas.microsoft.com/office/powerpoint/2010/main" val="809755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xfrm>
            <a:off x="417513" y="700088"/>
            <a:ext cx="6199187" cy="3487737"/>
          </a:xfrm>
          <a:ln/>
        </p:spPr>
      </p:sp>
      <p:sp>
        <p:nvSpPr>
          <p:cNvPr id="388099" name="Notes Placeholder 2"/>
          <p:cNvSpPr>
            <a:spLocks noGrp="1"/>
          </p:cNvSpPr>
          <p:nvPr>
            <p:ph type="body" idx="1"/>
          </p:nvPr>
        </p:nvSpPr>
        <p:spPr>
          <a:noFill/>
          <a:ln/>
        </p:spPr>
        <p:txBody>
          <a:bodyPr/>
          <a:lstStyle/>
          <a:p>
            <a:endParaRPr lang="en-US"/>
          </a:p>
        </p:txBody>
      </p:sp>
      <p:sp>
        <p:nvSpPr>
          <p:cNvPr id="388100" name="Slide Number Placeholder 3"/>
          <p:cNvSpPr>
            <a:spLocks noGrp="1"/>
          </p:cNvSpPr>
          <p:nvPr>
            <p:ph type="sldNum" sz="quarter" idx="5"/>
          </p:nvPr>
        </p:nvSpPr>
        <p:spPr/>
        <p:txBody>
          <a:bodyPr/>
          <a:lstStyle/>
          <a:p>
            <a:pPr>
              <a:defRPr/>
            </a:pPr>
            <a:fld id="{2775338B-31A7-48C4-98BB-813BC9CCD744}" type="slidenum">
              <a:rPr lang="en-US" smtClean="0"/>
              <a:pPr>
                <a:defRPr/>
              </a:pPr>
              <a:t>28</a:t>
            </a:fld>
            <a:endParaRPr lang="en-US"/>
          </a:p>
        </p:txBody>
      </p:sp>
    </p:spTree>
    <p:extLst>
      <p:ext uri="{BB962C8B-B14F-4D97-AF65-F5344CB8AC3E}">
        <p14:creationId xmlns:p14="http://schemas.microsoft.com/office/powerpoint/2010/main" val="932935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673100"/>
            <a:ext cx="5980112" cy="3363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27B2CB4F-225E-4207-AA69-0837ECC6F63E}" type="slidenum">
              <a:rPr lang="en-US" smtClean="0"/>
              <a:pPr>
                <a:defRPr/>
              </a:pPr>
              <a:t>29</a:t>
            </a:fld>
            <a:endParaRPr lang="en-US"/>
          </a:p>
        </p:txBody>
      </p:sp>
    </p:spTree>
    <p:extLst>
      <p:ext uri="{BB962C8B-B14F-4D97-AF65-F5344CB8AC3E}">
        <p14:creationId xmlns:p14="http://schemas.microsoft.com/office/powerpoint/2010/main" val="1578092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3738"/>
            <a:ext cx="6151563" cy="3460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1132A29-F974-4FF1-922C-794CD4B746AC}" type="slidenum">
              <a:rPr lang="en-US" smtClean="0"/>
              <a:pPr>
                <a:defRPr/>
              </a:pPr>
              <a:t>30</a:t>
            </a:fld>
            <a:endParaRPr lang="en-US"/>
          </a:p>
        </p:txBody>
      </p:sp>
    </p:spTree>
    <p:extLst>
      <p:ext uri="{BB962C8B-B14F-4D97-AF65-F5344CB8AC3E}">
        <p14:creationId xmlns:p14="http://schemas.microsoft.com/office/powerpoint/2010/main" val="3783881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0088"/>
            <a:ext cx="6199187"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27B2CB4F-225E-4207-AA69-0837ECC6F63E}" type="slidenum">
              <a:rPr lang="en-US" smtClean="0"/>
              <a:pPr>
                <a:defRPr/>
              </a:pPr>
              <a:t>6</a:t>
            </a:fld>
            <a:endParaRPr lang="en-US"/>
          </a:p>
        </p:txBody>
      </p:sp>
    </p:spTree>
    <p:extLst>
      <p:ext uri="{BB962C8B-B14F-4D97-AF65-F5344CB8AC3E}">
        <p14:creationId xmlns:p14="http://schemas.microsoft.com/office/powerpoint/2010/main" val="263365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6A53E-E055-E618-3571-BB21194433D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45D054B-EDB5-FE44-27CB-3D3BBA6FC21C}"/>
              </a:ext>
            </a:extLst>
          </p:cNvPr>
          <p:cNvSpPr>
            <a:spLocks noGrp="1" noChangeArrowheads="1"/>
          </p:cNvSpPr>
          <p:nvPr>
            <p:ph type="sldNum" sz="quarter" idx="5"/>
          </p:nvPr>
        </p:nvSpPr>
        <p:spPr>
          <a:ln/>
        </p:spPr>
        <p:txBody>
          <a:bodyPr/>
          <a:lstStyle/>
          <a:p>
            <a:fld id="{2C6692C4-BB27-445C-B85D-A8F690ECF6B0}" type="slidenum">
              <a:rPr lang="en-US"/>
              <a:pPr/>
              <a:t>7</a:t>
            </a:fld>
            <a:endParaRPr lang="en-US"/>
          </a:p>
        </p:txBody>
      </p:sp>
      <p:sp>
        <p:nvSpPr>
          <p:cNvPr id="1758210" name="Rectangle 2">
            <a:extLst>
              <a:ext uri="{FF2B5EF4-FFF2-40B4-BE49-F238E27FC236}">
                <a16:creationId xmlns:a16="http://schemas.microsoft.com/office/drawing/2014/main" id="{F18E8843-490F-E8DE-47AC-D91BA8DC5D00}"/>
              </a:ext>
            </a:extLst>
          </p:cNvPr>
          <p:cNvSpPr>
            <a:spLocks noGrp="1" noRot="1" noChangeAspect="1" noChangeArrowheads="1" noTextEdit="1"/>
          </p:cNvSpPr>
          <p:nvPr>
            <p:ph type="sldImg"/>
          </p:nvPr>
        </p:nvSpPr>
        <p:spPr>
          <a:xfrm>
            <a:off x="417513" y="700088"/>
            <a:ext cx="6199187" cy="3487737"/>
          </a:xfrm>
          <a:ln/>
        </p:spPr>
      </p:sp>
      <p:sp>
        <p:nvSpPr>
          <p:cNvPr id="1758211" name="Rectangle 3">
            <a:extLst>
              <a:ext uri="{FF2B5EF4-FFF2-40B4-BE49-F238E27FC236}">
                <a16:creationId xmlns:a16="http://schemas.microsoft.com/office/drawing/2014/main" id="{763800A0-677C-E699-92C8-3C0CF38C8922}"/>
              </a:ext>
            </a:extLst>
          </p:cNvPr>
          <p:cNvSpPr>
            <a:spLocks noGrp="1" noChangeArrowheads="1"/>
          </p:cNvSpPr>
          <p:nvPr>
            <p:ph type="body" idx="1"/>
          </p:nvPr>
        </p:nvSpPr>
        <p:spPr>
          <a:xfrm>
            <a:off x="938805" y="4432102"/>
            <a:ext cx="5165781" cy="4196514"/>
          </a:xfrm>
        </p:spPr>
        <p:txBody>
          <a:bodyPr/>
          <a:lstStyle/>
          <a:p>
            <a:endParaRPr lang="en-US" dirty="0"/>
          </a:p>
        </p:txBody>
      </p:sp>
    </p:spTree>
    <p:extLst>
      <p:ext uri="{BB962C8B-B14F-4D97-AF65-F5344CB8AC3E}">
        <p14:creationId xmlns:p14="http://schemas.microsoft.com/office/powerpoint/2010/main" val="79584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B0C34-CFA0-4AB2-D307-F884C720E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9578F-761A-C01D-DBEB-0E05061070D5}"/>
              </a:ext>
            </a:extLst>
          </p:cNvPr>
          <p:cNvSpPr>
            <a:spLocks noGrp="1" noRot="1" noChangeAspect="1"/>
          </p:cNvSpPr>
          <p:nvPr>
            <p:ph type="sldImg"/>
          </p:nvPr>
        </p:nvSpPr>
        <p:spPr>
          <a:xfrm>
            <a:off x="417513" y="700088"/>
            <a:ext cx="6199187" cy="3487737"/>
          </a:xfrm>
        </p:spPr>
      </p:sp>
      <p:sp>
        <p:nvSpPr>
          <p:cNvPr id="3" name="Notes Placeholder 2">
            <a:extLst>
              <a:ext uri="{FF2B5EF4-FFF2-40B4-BE49-F238E27FC236}">
                <a16:creationId xmlns:a16="http://schemas.microsoft.com/office/drawing/2014/main" id="{6C7C985E-3E4F-DCCA-3CD4-89218E74A1B7}"/>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A1E7A090-0672-C1D1-16B1-5CFBF20862C0}"/>
              </a:ext>
            </a:extLst>
          </p:cNvPr>
          <p:cNvSpPr>
            <a:spLocks noGrp="1"/>
          </p:cNvSpPr>
          <p:nvPr>
            <p:ph type="sldNum" sz="quarter" idx="10"/>
          </p:nvPr>
        </p:nvSpPr>
        <p:spPr/>
        <p:txBody>
          <a:bodyPr/>
          <a:lstStyle/>
          <a:p>
            <a:fld id="{708D7450-A1C7-496D-82EE-0A4207121CC4}" type="slidenum">
              <a:rPr lang="en-US" smtClean="0"/>
              <a:pPr/>
              <a:t>8</a:t>
            </a:fld>
            <a:endParaRPr lang="en-US"/>
          </a:p>
        </p:txBody>
      </p:sp>
    </p:spTree>
    <p:extLst>
      <p:ext uri="{BB962C8B-B14F-4D97-AF65-F5344CB8AC3E}">
        <p14:creationId xmlns:p14="http://schemas.microsoft.com/office/powerpoint/2010/main" val="1642372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3C3B7-9707-4125-97D9-074C73487F8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82C4455-7035-3FA0-3840-9C07E2F6151A}"/>
              </a:ext>
            </a:extLst>
          </p:cNvPr>
          <p:cNvSpPr>
            <a:spLocks noGrp="1" noChangeArrowheads="1"/>
          </p:cNvSpPr>
          <p:nvPr>
            <p:ph type="sldNum" sz="quarter" idx="5"/>
          </p:nvPr>
        </p:nvSpPr>
        <p:spPr>
          <a:ln/>
        </p:spPr>
        <p:txBody>
          <a:bodyPr/>
          <a:lstStyle/>
          <a:p>
            <a:fld id="{2C6692C4-BB27-445C-B85D-A8F690ECF6B0}" type="slidenum">
              <a:rPr lang="en-US"/>
              <a:pPr/>
              <a:t>10</a:t>
            </a:fld>
            <a:endParaRPr lang="en-US"/>
          </a:p>
        </p:txBody>
      </p:sp>
      <p:sp>
        <p:nvSpPr>
          <p:cNvPr id="1758210" name="Rectangle 2">
            <a:extLst>
              <a:ext uri="{FF2B5EF4-FFF2-40B4-BE49-F238E27FC236}">
                <a16:creationId xmlns:a16="http://schemas.microsoft.com/office/drawing/2014/main" id="{3C8C62E0-128F-D361-A9A5-E78FD8C7815A}"/>
              </a:ext>
            </a:extLst>
          </p:cNvPr>
          <p:cNvSpPr>
            <a:spLocks noGrp="1" noRot="1" noChangeAspect="1" noChangeArrowheads="1" noTextEdit="1"/>
          </p:cNvSpPr>
          <p:nvPr>
            <p:ph type="sldImg"/>
          </p:nvPr>
        </p:nvSpPr>
        <p:spPr>
          <a:xfrm>
            <a:off x="417513" y="700088"/>
            <a:ext cx="6199187" cy="3487737"/>
          </a:xfrm>
          <a:ln/>
        </p:spPr>
      </p:sp>
      <p:sp>
        <p:nvSpPr>
          <p:cNvPr id="1758211" name="Rectangle 3">
            <a:extLst>
              <a:ext uri="{FF2B5EF4-FFF2-40B4-BE49-F238E27FC236}">
                <a16:creationId xmlns:a16="http://schemas.microsoft.com/office/drawing/2014/main" id="{61CF03FE-FC66-E8F3-C155-8C71C6F4BA67}"/>
              </a:ext>
            </a:extLst>
          </p:cNvPr>
          <p:cNvSpPr>
            <a:spLocks noGrp="1" noChangeArrowheads="1"/>
          </p:cNvSpPr>
          <p:nvPr>
            <p:ph type="body" idx="1"/>
          </p:nvPr>
        </p:nvSpPr>
        <p:spPr>
          <a:xfrm>
            <a:off x="938805" y="4432102"/>
            <a:ext cx="5165781" cy="4196514"/>
          </a:xfrm>
        </p:spPr>
        <p:txBody>
          <a:bodyPr/>
          <a:lstStyle/>
          <a:p>
            <a:endParaRPr lang="en-US" dirty="0"/>
          </a:p>
        </p:txBody>
      </p:sp>
    </p:spTree>
    <p:extLst>
      <p:ext uri="{BB962C8B-B14F-4D97-AF65-F5344CB8AC3E}">
        <p14:creationId xmlns:p14="http://schemas.microsoft.com/office/powerpoint/2010/main" val="4287280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1200E-7C8C-F989-905C-305E72B70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7030B-AA05-0332-EF32-D48DD775C5A0}"/>
              </a:ext>
            </a:extLst>
          </p:cNvPr>
          <p:cNvSpPr>
            <a:spLocks noGrp="1" noRot="1" noChangeAspect="1"/>
          </p:cNvSpPr>
          <p:nvPr>
            <p:ph type="sldImg"/>
          </p:nvPr>
        </p:nvSpPr>
        <p:spPr>
          <a:xfrm>
            <a:off x="417513" y="700088"/>
            <a:ext cx="6199187" cy="3487737"/>
          </a:xfrm>
        </p:spPr>
      </p:sp>
      <p:sp>
        <p:nvSpPr>
          <p:cNvPr id="3" name="Notes Placeholder 2">
            <a:extLst>
              <a:ext uri="{FF2B5EF4-FFF2-40B4-BE49-F238E27FC236}">
                <a16:creationId xmlns:a16="http://schemas.microsoft.com/office/drawing/2014/main" id="{EA224AED-9C88-5767-9F75-3AEF59433024}"/>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87919791-6D47-474D-8986-828744C3E233}"/>
              </a:ext>
            </a:extLst>
          </p:cNvPr>
          <p:cNvSpPr>
            <a:spLocks noGrp="1"/>
          </p:cNvSpPr>
          <p:nvPr>
            <p:ph type="sldNum" sz="quarter" idx="10"/>
          </p:nvPr>
        </p:nvSpPr>
        <p:spPr/>
        <p:txBody>
          <a:bodyPr/>
          <a:lstStyle/>
          <a:p>
            <a:fld id="{708D7450-A1C7-496D-82EE-0A4207121CC4}" type="slidenum">
              <a:rPr lang="en-US" smtClean="0"/>
              <a:pPr/>
              <a:t>11</a:t>
            </a:fld>
            <a:endParaRPr lang="en-US"/>
          </a:p>
        </p:txBody>
      </p:sp>
    </p:spTree>
    <p:extLst>
      <p:ext uri="{BB962C8B-B14F-4D97-AF65-F5344CB8AC3E}">
        <p14:creationId xmlns:p14="http://schemas.microsoft.com/office/powerpoint/2010/main" val="2650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606F5-07E8-CABE-1E1E-B60F844DE819}"/>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626F62A-C8D5-9229-280A-457DF1AC03AA}"/>
              </a:ext>
            </a:extLst>
          </p:cNvPr>
          <p:cNvSpPr>
            <a:spLocks noGrp="1" noChangeArrowheads="1"/>
          </p:cNvSpPr>
          <p:nvPr>
            <p:ph type="sldNum" sz="quarter" idx="5"/>
          </p:nvPr>
        </p:nvSpPr>
        <p:spPr>
          <a:ln/>
        </p:spPr>
        <p:txBody>
          <a:bodyPr/>
          <a:lstStyle/>
          <a:p>
            <a:fld id="{2C6692C4-BB27-445C-B85D-A8F690ECF6B0}" type="slidenum">
              <a:rPr lang="en-US"/>
              <a:pPr/>
              <a:t>12</a:t>
            </a:fld>
            <a:endParaRPr lang="en-US"/>
          </a:p>
        </p:txBody>
      </p:sp>
      <p:sp>
        <p:nvSpPr>
          <p:cNvPr id="1758210" name="Rectangle 2">
            <a:extLst>
              <a:ext uri="{FF2B5EF4-FFF2-40B4-BE49-F238E27FC236}">
                <a16:creationId xmlns:a16="http://schemas.microsoft.com/office/drawing/2014/main" id="{99C1BA35-7CF7-381A-664F-402656E0BAB7}"/>
              </a:ext>
            </a:extLst>
          </p:cNvPr>
          <p:cNvSpPr>
            <a:spLocks noGrp="1" noRot="1" noChangeAspect="1" noChangeArrowheads="1" noTextEdit="1"/>
          </p:cNvSpPr>
          <p:nvPr>
            <p:ph type="sldImg"/>
          </p:nvPr>
        </p:nvSpPr>
        <p:spPr>
          <a:xfrm>
            <a:off x="417513" y="700088"/>
            <a:ext cx="6199187" cy="3487737"/>
          </a:xfrm>
          <a:ln/>
        </p:spPr>
      </p:sp>
      <p:sp>
        <p:nvSpPr>
          <p:cNvPr id="1758211" name="Rectangle 3">
            <a:extLst>
              <a:ext uri="{FF2B5EF4-FFF2-40B4-BE49-F238E27FC236}">
                <a16:creationId xmlns:a16="http://schemas.microsoft.com/office/drawing/2014/main" id="{C6799BD4-68CA-A493-F2BA-47E4D05742B1}"/>
              </a:ext>
            </a:extLst>
          </p:cNvPr>
          <p:cNvSpPr>
            <a:spLocks noGrp="1" noChangeArrowheads="1"/>
          </p:cNvSpPr>
          <p:nvPr>
            <p:ph type="body" idx="1"/>
          </p:nvPr>
        </p:nvSpPr>
        <p:spPr>
          <a:xfrm>
            <a:off x="938805" y="4432102"/>
            <a:ext cx="5165781" cy="4196514"/>
          </a:xfrm>
        </p:spPr>
        <p:txBody>
          <a:bodyPr/>
          <a:lstStyle/>
          <a:p>
            <a:endParaRPr lang="en-US" dirty="0"/>
          </a:p>
        </p:txBody>
      </p:sp>
    </p:spTree>
    <p:extLst>
      <p:ext uri="{BB962C8B-B14F-4D97-AF65-F5344CB8AC3E}">
        <p14:creationId xmlns:p14="http://schemas.microsoft.com/office/powerpoint/2010/main" val="41346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4169F-5503-A7C2-A425-6D53D0CC6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796D1-C181-4750-81AF-83DC4CE7777A}"/>
              </a:ext>
            </a:extLst>
          </p:cNvPr>
          <p:cNvSpPr>
            <a:spLocks noGrp="1" noRot="1" noChangeAspect="1"/>
          </p:cNvSpPr>
          <p:nvPr>
            <p:ph type="sldImg"/>
          </p:nvPr>
        </p:nvSpPr>
        <p:spPr>
          <a:xfrm>
            <a:off x="417513" y="700088"/>
            <a:ext cx="6199187" cy="3487737"/>
          </a:xfrm>
        </p:spPr>
      </p:sp>
      <p:sp>
        <p:nvSpPr>
          <p:cNvPr id="3" name="Notes Placeholder 2">
            <a:extLst>
              <a:ext uri="{FF2B5EF4-FFF2-40B4-BE49-F238E27FC236}">
                <a16:creationId xmlns:a16="http://schemas.microsoft.com/office/drawing/2014/main" id="{0AA86DFE-AC0A-5DC5-98D2-59196AEC4F2E}"/>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B040A7C8-51AA-0EB8-D5BA-ABC5FB1EADF2}"/>
              </a:ext>
            </a:extLst>
          </p:cNvPr>
          <p:cNvSpPr>
            <a:spLocks noGrp="1"/>
          </p:cNvSpPr>
          <p:nvPr>
            <p:ph type="sldNum" sz="quarter" idx="10"/>
          </p:nvPr>
        </p:nvSpPr>
        <p:spPr/>
        <p:txBody>
          <a:bodyPr/>
          <a:lstStyle/>
          <a:p>
            <a:fld id="{708D7450-A1C7-496D-82EE-0A4207121CC4}" type="slidenum">
              <a:rPr lang="en-US" smtClean="0"/>
              <a:pPr/>
              <a:t>13</a:t>
            </a:fld>
            <a:endParaRPr lang="en-US"/>
          </a:p>
        </p:txBody>
      </p:sp>
    </p:spTree>
    <p:extLst>
      <p:ext uri="{BB962C8B-B14F-4D97-AF65-F5344CB8AC3E}">
        <p14:creationId xmlns:p14="http://schemas.microsoft.com/office/powerpoint/2010/main" val="1116102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CDD8-EE66-4CEB-9402-3EA634D2D34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PH" dirty="0"/>
          </a:p>
        </p:txBody>
      </p:sp>
      <p:sp>
        <p:nvSpPr>
          <p:cNvPr id="3" name="Subtitle 2">
            <a:extLst>
              <a:ext uri="{FF2B5EF4-FFF2-40B4-BE49-F238E27FC236}">
                <a16:creationId xmlns:a16="http://schemas.microsoft.com/office/drawing/2014/main" id="{D6035DF3-F939-4C92-A303-3EF84A502F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0C801D8F-76BF-419B-92F6-7521EA0F3AD9}"/>
              </a:ext>
            </a:extLst>
          </p:cNvPr>
          <p:cNvSpPr>
            <a:spLocks noGrp="1"/>
          </p:cNvSpPr>
          <p:nvPr>
            <p:ph type="dt" sz="half" idx="10"/>
          </p:nvPr>
        </p:nvSpPr>
        <p:spPr>
          <a:xfrm>
            <a:off x="838200" y="6356350"/>
            <a:ext cx="2743200" cy="365125"/>
          </a:xfrm>
          <a:prstGeom prst="rect">
            <a:avLst/>
          </a:prstGeom>
        </p:spPr>
        <p:txBody>
          <a:bodyPr/>
          <a:lstStyle/>
          <a:p>
            <a:fld id="{0CB468D1-7D72-4CAD-AD8F-93A585E93793}" type="datetimeFigureOut">
              <a:rPr lang="en-PH" smtClean="0"/>
              <a:t>8/8/2025</a:t>
            </a:fld>
            <a:endParaRPr lang="en-PH"/>
          </a:p>
        </p:txBody>
      </p:sp>
      <p:sp>
        <p:nvSpPr>
          <p:cNvPr id="5" name="Footer Placeholder 4">
            <a:extLst>
              <a:ext uri="{FF2B5EF4-FFF2-40B4-BE49-F238E27FC236}">
                <a16:creationId xmlns:a16="http://schemas.microsoft.com/office/drawing/2014/main" id="{0E1417FE-EE90-4606-A46C-D8B94C36082C}"/>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6" name="Slide Number Placeholder 5">
            <a:extLst>
              <a:ext uri="{FF2B5EF4-FFF2-40B4-BE49-F238E27FC236}">
                <a16:creationId xmlns:a16="http://schemas.microsoft.com/office/drawing/2014/main" id="{5610A451-3DC1-40C2-8712-4DBBBDA9AF32}"/>
              </a:ext>
            </a:extLst>
          </p:cNvPr>
          <p:cNvSpPr>
            <a:spLocks noGrp="1"/>
          </p:cNvSpPr>
          <p:nvPr>
            <p:ph type="sldNum" sz="quarter" idx="12"/>
          </p:nvPr>
        </p:nvSpPr>
        <p:spPr>
          <a:xfrm>
            <a:off x="9448800" y="0"/>
            <a:ext cx="2743200" cy="365125"/>
          </a:xfrm>
          <a:prstGeom prst="rect">
            <a:avLst/>
          </a:prstGeom>
        </p:spPr>
        <p:txBody>
          <a:bodyPr/>
          <a:lstStyle/>
          <a:p>
            <a:fld id="{075DE2C7-699D-45C4-B6D5-3421F1928CF9}" type="slidenum">
              <a:rPr lang="en-PH" smtClean="0"/>
              <a:t>‹#›</a:t>
            </a:fld>
            <a:endParaRPr lang="en-PH" dirty="0"/>
          </a:p>
        </p:txBody>
      </p:sp>
    </p:spTree>
    <p:extLst>
      <p:ext uri="{BB962C8B-B14F-4D97-AF65-F5344CB8AC3E}">
        <p14:creationId xmlns:p14="http://schemas.microsoft.com/office/powerpoint/2010/main" val="3244772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EE6B-7014-404F-B23A-2AEB07F5AC91}"/>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A9B63716-77E3-49ED-9704-413E6A7AEC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D21DB93C-7ECA-4DCE-87B7-08AF04F63895}"/>
              </a:ext>
            </a:extLst>
          </p:cNvPr>
          <p:cNvSpPr>
            <a:spLocks noGrp="1"/>
          </p:cNvSpPr>
          <p:nvPr>
            <p:ph type="dt" sz="half" idx="10"/>
          </p:nvPr>
        </p:nvSpPr>
        <p:spPr>
          <a:xfrm>
            <a:off x="838200" y="6356350"/>
            <a:ext cx="2743200" cy="365125"/>
          </a:xfrm>
          <a:prstGeom prst="rect">
            <a:avLst/>
          </a:prstGeom>
        </p:spPr>
        <p:txBody>
          <a:bodyPr/>
          <a:lstStyle/>
          <a:p>
            <a:fld id="{0CB468D1-7D72-4CAD-AD8F-93A585E93793}" type="datetimeFigureOut">
              <a:rPr lang="en-PH" smtClean="0"/>
              <a:t>8/8/2025</a:t>
            </a:fld>
            <a:endParaRPr lang="en-PH"/>
          </a:p>
        </p:txBody>
      </p:sp>
      <p:sp>
        <p:nvSpPr>
          <p:cNvPr id="5" name="Footer Placeholder 4">
            <a:extLst>
              <a:ext uri="{FF2B5EF4-FFF2-40B4-BE49-F238E27FC236}">
                <a16:creationId xmlns:a16="http://schemas.microsoft.com/office/drawing/2014/main" id="{2F0280C1-5B1B-4DB2-B83F-AED57CF24CED}"/>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6" name="Slide Number Placeholder 5">
            <a:extLst>
              <a:ext uri="{FF2B5EF4-FFF2-40B4-BE49-F238E27FC236}">
                <a16:creationId xmlns:a16="http://schemas.microsoft.com/office/drawing/2014/main" id="{847AC43F-0849-4342-81B3-9D61591B0794}"/>
              </a:ext>
            </a:extLst>
          </p:cNvPr>
          <p:cNvSpPr>
            <a:spLocks noGrp="1"/>
          </p:cNvSpPr>
          <p:nvPr>
            <p:ph type="sldNum" sz="quarter" idx="12"/>
          </p:nvPr>
        </p:nvSpPr>
        <p:spPr>
          <a:xfrm>
            <a:off x="9448800" y="0"/>
            <a:ext cx="2743200" cy="365125"/>
          </a:xfrm>
          <a:prstGeom prst="rect">
            <a:avLst/>
          </a:prstGeom>
        </p:spPr>
        <p:txBody>
          <a:bodyPr/>
          <a:lstStyle/>
          <a:p>
            <a:fld id="{075DE2C7-699D-45C4-B6D5-3421F1928CF9}" type="slidenum">
              <a:rPr lang="en-PH" smtClean="0"/>
              <a:t>‹#›</a:t>
            </a:fld>
            <a:endParaRPr lang="en-PH"/>
          </a:p>
        </p:txBody>
      </p:sp>
    </p:spTree>
    <p:extLst>
      <p:ext uri="{BB962C8B-B14F-4D97-AF65-F5344CB8AC3E}">
        <p14:creationId xmlns:p14="http://schemas.microsoft.com/office/powerpoint/2010/main" val="313438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053FF-B2E8-420C-BD63-8EBEA279E6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9A93AD55-862C-4269-BCDE-8FDD0CAA17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BC22BF51-F13D-4AD1-A371-F93CCA2C5B4C}"/>
              </a:ext>
            </a:extLst>
          </p:cNvPr>
          <p:cNvSpPr>
            <a:spLocks noGrp="1"/>
          </p:cNvSpPr>
          <p:nvPr>
            <p:ph type="dt" sz="half" idx="10"/>
          </p:nvPr>
        </p:nvSpPr>
        <p:spPr>
          <a:xfrm>
            <a:off x="838200" y="6356350"/>
            <a:ext cx="2743200" cy="365125"/>
          </a:xfrm>
          <a:prstGeom prst="rect">
            <a:avLst/>
          </a:prstGeom>
        </p:spPr>
        <p:txBody>
          <a:bodyPr/>
          <a:lstStyle/>
          <a:p>
            <a:fld id="{0CB468D1-7D72-4CAD-AD8F-93A585E93793}" type="datetimeFigureOut">
              <a:rPr lang="en-PH" smtClean="0"/>
              <a:t>8/8/2025</a:t>
            </a:fld>
            <a:endParaRPr lang="en-PH"/>
          </a:p>
        </p:txBody>
      </p:sp>
      <p:sp>
        <p:nvSpPr>
          <p:cNvPr id="5" name="Footer Placeholder 4">
            <a:extLst>
              <a:ext uri="{FF2B5EF4-FFF2-40B4-BE49-F238E27FC236}">
                <a16:creationId xmlns:a16="http://schemas.microsoft.com/office/drawing/2014/main" id="{E233BBFF-8A76-488F-8FB4-C53F40D66559}"/>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6" name="Slide Number Placeholder 5">
            <a:extLst>
              <a:ext uri="{FF2B5EF4-FFF2-40B4-BE49-F238E27FC236}">
                <a16:creationId xmlns:a16="http://schemas.microsoft.com/office/drawing/2014/main" id="{3AAE93F2-29EF-43E7-B543-0FB108F8B31C}"/>
              </a:ext>
            </a:extLst>
          </p:cNvPr>
          <p:cNvSpPr>
            <a:spLocks noGrp="1"/>
          </p:cNvSpPr>
          <p:nvPr>
            <p:ph type="sldNum" sz="quarter" idx="12"/>
          </p:nvPr>
        </p:nvSpPr>
        <p:spPr>
          <a:xfrm>
            <a:off x="9448800" y="0"/>
            <a:ext cx="2743200" cy="365125"/>
          </a:xfrm>
          <a:prstGeom prst="rect">
            <a:avLst/>
          </a:prstGeom>
        </p:spPr>
        <p:txBody>
          <a:bodyPr/>
          <a:lstStyle/>
          <a:p>
            <a:fld id="{075DE2C7-699D-45C4-B6D5-3421F1928CF9}" type="slidenum">
              <a:rPr lang="en-PH" smtClean="0"/>
              <a:t>‹#›</a:t>
            </a:fld>
            <a:endParaRPr lang="en-PH"/>
          </a:p>
        </p:txBody>
      </p:sp>
    </p:spTree>
    <p:extLst>
      <p:ext uri="{BB962C8B-B14F-4D97-AF65-F5344CB8AC3E}">
        <p14:creationId xmlns:p14="http://schemas.microsoft.com/office/powerpoint/2010/main" val="309329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97AB-549D-4885-8B15-A7AD6770F52C}"/>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33637398-F606-4B6E-AD44-B1E4C88FD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B3097482-EA37-4C13-A9D7-8ABE029FAA25}"/>
              </a:ext>
            </a:extLst>
          </p:cNvPr>
          <p:cNvSpPr>
            <a:spLocks noGrp="1"/>
          </p:cNvSpPr>
          <p:nvPr>
            <p:ph type="dt" sz="half" idx="10"/>
          </p:nvPr>
        </p:nvSpPr>
        <p:spPr>
          <a:xfrm>
            <a:off x="838200" y="6356350"/>
            <a:ext cx="2743200" cy="365125"/>
          </a:xfrm>
          <a:prstGeom prst="rect">
            <a:avLst/>
          </a:prstGeom>
        </p:spPr>
        <p:txBody>
          <a:bodyPr/>
          <a:lstStyle/>
          <a:p>
            <a:fld id="{0CB468D1-7D72-4CAD-AD8F-93A585E93793}" type="datetimeFigureOut">
              <a:rPr lang="en-PH" smtClean="0"/>
              <a:t>8/8/2025</a:t>
            </a:fld>
            <a:endParaRPr lang="en-PH"/>
          </a:p>
        </p:txBody>
      </p:sp>
      <p:sp>
        <p:nvSpPr>
          <p:cNvPr id="5" name="Footer Placeholder 4">
            <a:extLst>
              <a:ext uri="{FF2B5EF4-FFF2-40B4-BE49-F238E27FC236}">
                <a16:creationId xmlns:a16="http://schemas.microsoft.com/office/drawing/2014/main" id="{FDB3B2BB-5A6C-423C-AF20-570156474F56}"/>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6" name="Slide Number Placeholder 5">
            <a:extLst>
              <a:ext uri="{FF2B5EF4-FFF2-40B4-BE49-F238E27FC236}">
                <a16:creationId xmlns:a16="http://schemas.microsoft.com/office/drawing/2014/main" id="{A2002286-2631-45B2-9C30-9678B0CBFBF8}"/>
              </a:ext>
            </a:extLst>
          </p:cNvPr>
          <p:cNvSpPr>
            <a:spLocks noGrp="1"/>
          </p:cNvSpPr>
          <p:nvPr>
            <p:ph type="sldNum" sz="quarter" idx="12"/>
          </p:nvPr>
        </p:nvSpPr>
        <p:spPr>
          <a:xfrm>
            <a:off x="9448800" y="0"/>
            <a:ext cx="2743200" cy="365125"/>
          </a:xfrm>
          <a:prstGeom prst="rect">
            <a:avLst/>
          </a:prstGeom>
        </p:spPr>
        <p:txBody>
          <a:bodyPr/>
          <a:lstStyle/>
          <a:p>
            <a:fld id="{075DE2C7-699D-45C4-B6D5-3421F1928CF9}" type="slidenum">
              <a:rPr lang="en-PH" smtClean="0"/>
              <a:t>‹#›</a:t>
            </a:fld>
            <a:endParaRPr lang="en-PH"/>
          </a:p>
        </p:txBody>
      </p:sp>
    </p:spTree>
    <p:extLst>
      <p:ext uri="{BB962C8B-B14F-4D97-AF65-F5344CB8AC3E}">
        <p14:creationId xmlns:p14="http://schemas.microsoft.com/office/powerpoint/2010/main" val="3445002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0336-34D4-4C5F-90D2-B29198B27A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577356EA-4D4F-47E3-9D5A-EA73F9D70A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C31DE3-8E3D-45F3-9B5E-A7C82A06E607}"/>
              </a:ext>
            </a:extLst>
          </p:cNvPr>
          <p:cNvSpPr>
            <a:spLocks noGrp="1"/>
          </p:cNvSpPr>
          <p:nvPr>
            <p:ph type="dt" sz="half" idx="10"/>
          </p:nvPr>
        </p:nvSpPr>
        <p:spPr>
          <a:xfrm>
            <a:off x="838200" y="6356350"/>
            <a:ext cx="2743200" cy="365125"/>
          </a:xfrm>
          <a:prstGeom prst="rect">
            <a:avLst/>
          </a:prstGeom>
        </p:spPr>
        <p:txBody>
          <a:bodyPr/>
          <a:lstStyle/>
          <a:p>
            <a:fld id="{0CB468D1-7D72-4CAD-AD8F-93A585E93793}" type="datetimeFigureOut">
              <a:rPr lang="en-PH" smtClean="0"/>
              <a:t>8/8/2025</a:t>
            </a:fld>
            <a:endParaRPr lang="en-PH"/>
          </a:p>
        </p:txBody>
      </p:sp>
      <p:sp>
        <p:nvSpPr>
          <p:cNvPr id="5" name="Footer Placeholder 4">
            <a:extLst>
              <a:ext uri="{FF2B5EF4-FFF2-40B4-BE49-F238E27FC236}">
                <a16:creationId xmlns:a16="http://schemas.microsoft.com/office/drawing/2014/main" id="{F19D0D50-7D3C-4069-8B0B-6502A7F2946E}"/>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6" name="Slide Number Placeholder 5">
            <a:extLst>
              <a:ext uri="{FF2B5EF4-FFF2-40B4-BE49-F238E27FC236}">
                <a16:creationId xmlns:a16="http://schemas.microsoft.com/office/drawing/2014/main" id="{96174880-E176-4750-8C18-BAABFB6CD64B}"/>
              </a:ext>
            </a:extLst>
          </p:cNvPr>
          <p:cNvSpPr>
            <a:spLocks noGrp="1"/>
          </p:cNvSpPr>
          <p:nvPr>
            <p:ph type="sldNum" sz="quarter" idx="12"/>
          </p:nvPr>
        </p:nvSpPr>
        <p:spPr>
          <a:xfrm>
            <a:off x="9448800" y="0"/>
            <a:ext cx="2743200" cy="365125"/>
          </a:xfrm>
          <a:prstGeom prst="rect">
            <a:avLst/>
          </a:prstGeom>
        </p:spPr>
        <p:txBody>
          <a:bodyPr/>
          <a:lstStyle/>
          <a:p>
            <a:fld id="{075DE2C7-699D-45C4-B6D5-3421F1928CF9}" type="slidenum">
              <a:rPr lang="en-PH" smtClean="0"/>
              <a:t>‹#›</a:t>
            </a:fld>
            <a:endParaRPr lang="en-PH"/>
          </a:p>
        </p:txBody>
      </p:sp>
    </p:spTree>
    <p:extLst>
      <p:ext uri="{BB962C8B-B14F-4D97-AF65-F5344CB8AC3E}">
        <p14:creationId xmlns:p14="http://schemas.microsoft.com/office/powerpoint/2010/main" val="1486780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599B-E285-4D5B-9871-D7AC06AC977B}"/>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86A735F2-4F12-41C8-B225-5794C8F73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6AE31494-F3F9-4AEF-AAB1-33AF5F0793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1AED9DC0-B1BF-47FB-B714-1CA4F70160F3}"/>
              </a:ext>
            </a:extLst>
          </p:cNvPr>
          <p:cNvSpPr>
            <a:spLocks noGrp="1"/>
          </p:cNvSpPr>
          <p:nvPr>
            <p:ph type="dt" sz="half" idx="10"/>
          </p:nvPr>
        </p:nvSpPr>
        <p:spPr>
          <a:xfrm>
            <a:off x="838200" y="6356350"/>
            <a:ext cx="2743200" cy="365125"/>
          </a:xfrm>
          <a:prstGeom prst="rect">
            <a:avLst/>
          </a:prstGeom>
        </p:spPr>
        <p:txBody>
          <a:bodyPr/>
          <a:lstStyle/>
          <a:p>
            <a:fld id="{0CB468D1-7D72-4CAD-AD8F-93A585E93793}" type="datetimeFigureOut">
              <a:rPr lang="en-PH" smtClean="0"/>
              <a:t>8/8/2025</a:t>
            </a:fld>
            <a:endParaRPr lang="en-PH"/>
          </a:p>
        </p:txBody>
      </p:sp>
      <p:sp>
        <p:nvSpPr>
          <p:cNvPr id="6" name="Footer Placeholder 5">
            <a:extLst>
              <a:ext uri="{FF2B5EF4-FFF2-40B4-BE49-F238E27FC236}">
                <a16:creationId xmlns:a16="http://schemas.microsoft.com/office/drawing/2014/main" id="{06DB2F85-227D-40DE-8159-F2D16F4E2B60}"/>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7" name="Slide Number Placeholder 6">
            <a:extLst>
              <a:ext uri="{FF2B5EF4-FFF2-40B4-BE49-F238E27FC236}">
                <a16:creationId xmlns:a16="http://schemas.microsoft.com/office/drawing/2014/main" id="{59C2B630-B479-4799-BA31-32014439B02F}"/>
              </a:ext>
            </a:extLst>
          </p:cNvPr>
          <p:cNvSpPr>
            <a:spLocks noGrp="1"/>
          </p:cNvSpPr>
          <p:nvPr>
            <p:ph type="sldNum" sz="quarter" idx="12"/>
          </p:nvPr>
        </p:nvSpPr>
        <p:spPr>
          <a:xfrm>
            <a:off x="9448800" y="0"/>
            <a:ext cx="2743200" cy="365125"/>
          </a:xfrm>
          <a:prstGeom prst="rect">
            <a:avLst/>
          </a:prstGeom>
        </p:spPr>
        <p:txBody>
          <a:bodyPr/>
          <a:lstStyle/>
          <a:p>
            <a:fld id="{075DE2C7-699D-45C4-B6D5-3421F1928CF9}" type="slidenum">
              <a:rPr lang="en-PH" smtClean="0"/>
              <a:t>‹#›</a:t>
            </a:fld>
            <a:endParaRPr lang="en-PH"/>
          </a:p>
        </p:txBody>
      </p:sp>
    </p:spTree>
    <p:extLst>
      <p:ext uri="{BB962C8B-B14F-4D97-AF65-F5344CB8AC3E}">
        <p14:creationId xmlns:p14="http://schemas.microsoft.com/office/powerpoint/2010/main" val="225260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BF4C-4D1B-40D8-99E1-8D0455D25FB8}"/>
              </a:ext>
            </a:extLst>
          </p:cNvPr>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93E0CD2B-DB6D-41BF-B914-B57A1F7C3E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4DA13E-D935-438C-AE2D-214F327B12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2DB0AAAD-AC4C-40EF-924D-6AB139D51C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49D31C-76E3-4894-8FE5-12E47444BF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FF5A39F3-F169-42C1-9035-451AA86FC870}"/>
              </a:ext>
            </a:extLst>
          </p:cNvPr>
          <p:cNvSpPr>
            <a:spLocks noGrp="1"/>
          </p:cNvSpPr>
          <p:nvPr>
            <p:ph type="dt" sz="half" idx="10"/>
          </p:nvPr>
        </p:nvSpPr>
        <p:spPr>
          <a:xfrm>
            <a:off x="838200" y="6356350"/>
            <a:ext cx="2743200" cy="365125"/>
          </a:xfrm>
          <a:prstGeom prst="rect">
            <a:avLst/>
          </a:prstGeom>
        </p:spPr>
        <p:txBody>
          <a:bodyPr/>
          <a:lstStyle/>
          <a:p>
            <a:fld id="{0CB468D1-7D72-4CAD-AD8F-93A585E93793}" type="datetimeFigureOut">
              <a:rPr lang="en-PH" smtClean="0"/>
              <a:t>8/8/2025</a:t>
            </a:fld>
            <a:endParaRPr lang="en-PH"/>
          </a:p>
        </p:txBody>
      </p:sp>
      <p:sp>
        <p:nvSpPr>
          <p:cNvPr id="8" name="Footer Placeholder 7">
            <a:extLst>
              <a:ext uri="{FF2B5EF4-FFF2-40B4-BE49-F238E27FC236}">
                <a16:creationId xmlns:a16="http://schemas.microsoft.com/office/drawing/2014/main" id="{F89E6D7C-6921-4120-BC66-C173D7EA43CB}"/>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9" name="Slide Number Placeholder 8">
            <a:extLst>
              <a:ext uri="{FF2B5EF4-FFF2-40B4-BE49-F238E27FC236}">
                <a16:creationId xmlns:a16="http://schemas.microsoft.com/office/drawing/2014/main" id="{F7224262-0C9A-4398-B2A1-D68865C695A1}"/>
              </a:ext>
            </a:extLst>
          </p:cNvPr>
          <p:cNvSpPr>
            <a:spLocks noGrp="1"/>
          </p:cNvSpPr>
          <p:nvPr>
            <p:ph type="sldNum" sz="quarter" idx="12"/>
          </p:nvPr>
        </p:nvSpPr>
        <p:spPr>
          <a:xfrm>
            <a:off x="9448800" y="0"/>
            <a:ext cx="2743200" cy="365125"/>
          </a:xfrm>
          <a:prstGeom prst="rect">
            <a:avLst/>
          </a:prstGeom>
        </p:spPr>
        <p:txBody>
          <a:bodyPr/>
          <a:lstStyle/>
          <a:p>
            <a:fld id="{075DE2C7-699D-45C4-B6D5-3421F1928CF9}" type="slidenum">
              <a:rPr lang="en-PH" smtClean="0"/>
              <a:t>‹#›</a:t>
            </a:fld>
            <a:endParaRPr lang="en-PH"/>
          </a:p>
        </p:txBody>
      </p:sp>
    </p:spTree>
    <p:extLst>
      <p:ext uri="{BB962C8B-B14F-4D97-AF65-F5344CB8AC3E}">
        <p14:creationId xmlns:p14="http://schemas.microsoft.com/office/powerpoint/2010/main" val="1537802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4566D-FF6F-4D7C-B3AA-170E7F4C488E}"/>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4DB07541-343A-4CD2-97D2-634E635BE844}"/>
              </a:ext>
            </a:extLst>
          </p:cNvPr>
          <p:cNvSpPr>
            <a:spLocks noGrp="1"/>
          </p:cNvSpPr>
          <p:nvPr>
            <p:ph type="dt" sz="half" idx="10"/>
          </p:nvPr>
        </p:nvSpPr>
        <p:spPr>
          <a:xfrm>
            <a:off x="838200" y="6356350"/>
            <a:ext cx="2743200" cy="365125"/>
          </a:xfrm>
          <a:prstGeom prst="rect">
            <a:avLst/>
          </a:prstGeom>
        </p:spPr>
        <p:txBody>
          <a:bodyPr/>
          <a:lstStyle/>
          <a:p>
            <a:fld id="{0CB468D1-7D72-4CAD-AD8F-93A585E93793}" type="datetimeFigureOut">
              <a:rPr lang="en-PH" smtClean="0"/>
              <a:t>8/8/2025</a:t>
            </a:fld>
            <a:endParaRPr lang="en-PH"/>
          </a:p>
        </p:txBody>
      </p:sp>
      <p:sp>
        <p:nvSpPr>
          <p:cNvPr id="4" name="Footer Placeholder 3">
            <a:extLst>
              <a:ext uri="{FF2B5EF4-FFF2-40B4-BE49-F238E27FC236}">
                <a16:creationId xmlns:a16="http://schemas.microsoft.com/office/drawing/2014/main" id="{CCF4A20B-1713-448D-B8C2-58E68F381253}"/>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5" name="Slide Number Placeholder 4">
            <a:extLst>
              <a:ext uri="{FF2B5EF4-FFF2-40B4-BE49-F238E27FC236}">
                <a16:creationId xmlns:a16="http://schemas.microsoft.com/office/drawing/2014/main" id="{96D04DAE-CD0E-4E3E-A456-6E1E0ADE9F7D}"/>
              </a:ext>
            </a:extLst>
          </p:cNvPr>
          <p:cNvSpPr>
            <a:spLocks noGrp="1"/>
          </p:cNvSpPr>
          <p:nvPr>
            <p:ph type="sldNum" sz="quarter" idx="12"/>
          </p:nvPr>
        </p:nvSpPr>
        <p:spPr>
          <a:xfrm>
            <a:off x="9448800" y="0"/>
            <a:ext cx="2743200" cy="365125"/>
          </a:xfrm>
          <a:prstGeom prst="rect">
            <a:avLst/>
          </a:prstGeom>
        </p:spPr>
        <p:txBody>
          <a:bodyPr/>
          <a:lstStyle/>
          <a:p>
            <a:fld id="{075DE2C7-699D-45C4-B6D5-3421F1928CF9}" type="slidenum">
              <a:rPr lang="en-PH" smtClean="0"/>
              <a:t>‹#›</a:t>
            </a:fld>
            <a:endParaRPr lang="en-PH"/>
          </a:p>
        </p:txBody>
      </p:sp>
    </p:spTree>
    <p:extLst>
      <p:ext uri="{BB962C8B-B14F-4D97-AF65-F5344CB8AC3E}">
        <p14:creationId xmlns:p14="http://schemas.microsoft.com/office/powerpoint/2010/main" val="1090903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8C004F-FEE2-40E4-B1F2-0A840A085CC0}"/>
              </a:ext>
            </a:extLst>
          </p:cNvPr>
          <p:cNvSpPr>
            <a:spLocks noGrp="1"/>
          </p:cNvSpPr>
          <p:nvPr>
            <p:ph type="dt" sz="half" idx="10"/>
          </p:nvPr>
        </p:nvSpPr>
        <p:spPr>
          <a:xfrm>
            <a:off x="838200" y="6356350"/>
            <a:ext cx="2743200" cy="365125"/>
          </a:xfrm>
          <a:prstGeom prst="rect">
            <a:avLst/>
          </a:prstGeom>
        </p:spPr>
        <p:txBody>
          <a:bodyPr/>
          <a:lstStyle/>
          <a:p>
            <a:fld id="{0CB468D1-7D72-4CAD-AD8F-93A585E93793}" type="datetimeFigureOut">
              <a:rPr lang="en-PH" smtClean="0"/>
              <a:t>8/8/2025</a:t>
            </a:fld>
            <a:endParaRPr lang="en-PH"/>
          </a:p>
        </p:txBody>
      </p:sp>
      <p:sp>
        <p:nvSpPr>
          <p:cNvPr id="3" name="Footer Placeholder 2">
            <a:extLst>
              <a:ext uri="{FF2B5EF4-FFF2-40B4-BE49-F238E27FC236}">
                <a16:creationId xmlns:a16="http://schemas.microsoft.com/office/drawing/2014/main" id="{86E72CD5-3EE2-4375-9BDB-580DC0865961}"/>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4" name="Slide Number Placeholder 3">
            <a:extLst>
              <a:ext uri="{FF2B5EF4-FFF2-40B4-BE49-F238E27FC236}">
                <a16:creationId xmlns:a16="http://schemas.microsoft.com/office/drawing/2014/main" id="{1B9B9996-57D8-4D14-9472-350412668F48}"/>
              </a:ext>
            </a:extLst>
          </p:cNvPr>
          <p:cNvSpPr>
            <a:spLocks noGrp="1"/>
          </p:cNvSpPr>
          <p:nvPr>
            <p:ph type="sldNum" sz="quarter" idx="12"/>
          </p:nvPr>
        </p:nvSpPr>
        <p:spPr>
          <a:xfrm>
            <a:off x="9448800" y="0"/>
            <a:ext cx="2743200" cy="365125"/>
          </a:xfrm>
          <a:prstGeom prst="rect">
            <a:avLst/>
          </a:prstGeom>
        </p:spPr>
        <p:txBody>
          <a:bodyPr/>
          <a:lstStyle/>
          <a:p>
            <a:fld id="{075DE2C7-699D-45C4-B6D5-3421F1928CF9}" type="slidenum">
              <a:rPr lang="en-PH" smtClean="0"/>
              <a:t>‹#›</a:t>
            </a:fld>
            <a:endParaRPr lang="en-PH"/>
          </a:p>
        </p:txBody>
      </p:sp>
    </p:spTree>
    <p:extLst>
      <p:ext uri="{BB962C8B-B14F-4D97-AF65-F5344CB8AC3E}">
        <p14:creationId xmlns:p14="http://schemas.microsoft.com/office/powerpoint/2010/main" val="834373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3EB9-8EA0-448D-9A88-F4D8C39B2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857D3634-8BC5-44AA-B470-3F814CFEE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4136C8E1-E48B-4486-8DE6-18FBF4054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E585B2-6832-4571-834C-F6A302CC4583}"/>
              </a:ext>
            </a:extLst>
          </p:cNvPr>
          <p:cNvSpPr>
            <a:spLocks noGrp="1"/>
          </p:cNvSpPr>
          <p:nvPr>
            <p:ph type="dt" sz="half" idx="10"/>
          </p:nvPr>
        </p:nvSpPr>
        <p:spPr>
          <a:xfrm>
            <a:off x="838200" y="6356350"/>
            <a:ext cx="2743200" cy="365125"/>
          </a:xfrm>
          <a:prstGeom prst="rect">
            <a:avLst/>
          </a:prstGeom>
        </p:spPr>
        <p:txBody>
          <a:bodyPr/>
          <a:lstStyle/>
          <a:p>
            <a:fld id="{0CB468D1-7D72-4CAD-AD8F-93A585E93793}" type="datetimeFigureOut">
              <a:rPr lang="en-PH" smtClean="0"/>
              <a:t>8/8/2025</a:t>
            </a:fld>
            <a:endParaRPr lang="en-PH"/>
          </a:p>
        </p:txBody>
      </p:sp>
      <p:sp>
        <p:nvSpPr>
          <p:cNvPr id="6" name="Footer Placeholder 5">
            <a:extLst>
              <a:ext uri="{FF2B5EF4-FFF2-40B4-BE49-F238E27FC236}">
                <a16:creationId xmlns:a16="http://schemas.microsoft.com/office/drawing/2014/main" id="{4A853011-5222-46A8-B2A2-A22A2AE38992}"/>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7" name="Slide Number Placeholder 6">
            <a:extLst>
              <a:ext uri="{FF2B5EF4-FFF2-40B4-BE49-F238E27FC236}">
                <a16:creationId xmlns:a16="http://schemas.microsoft.com/office/drawing/2014/main" id="{99F57D98-FCCE-4578-BB5C-E0970006A0EC}"/>
              </a:ext>
            </a:extLst>
          </p:cNvPr>
          <p:cNvSpPr>
            <a:spLocks noGrp="1"/>
          </p:cNvSpPr>
          <p:nvPr>
            <p:ph type="sldNum" sz="quarter" idx="12"/>
          </p:nvPr>
        </p:nvSpPr>
        <p:spPr>
          <a:xfrm>
            <a:off x="9448800" y="0"/>
            <a:ext cx="2743200" cy="365125"/>
          </a:xfrm>
          <a:prstGeom prst="rect">
            <a:avLst/>
          </a:prstGeom>
        </p:spPr>
        <p:txBody>
          <a:bodyPr/>
          <a:lstStyle/>
          <a:p>
            <a:fld id="{075DE2C7-699D-45C4-B6D5-3421F1928CF9}" type="slidenum">
              <a:rPr lang="en-PH" smtClean="0"/>
              <a:t>‹#›</a:t>
            </a:fld>
            <a:endParaRPr lang="en-PH"/>
          </a:p>
        </p:txBody>
      </p:sp>
    </p:spTree>
    <p:extLst>
      <p:ext uri="{BB962C8B-B14F-4D97-AF65-F5344CB8AC3E}">
        <p14:creationId xmlns:p14="http://schemas.microsoft.com/office/powerpoint/2010/main" val="173929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5D92-1FEA-469E-A669-00CB736F7749}"/>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PH" dirty="0"/>
          </a:p>
        </p:txBody>
      </p:sp>
      <p:sp>
        <p:nvSpPr>
          <p:cNvPr id="3" name="Picture Placeholder 2">
            <a:extLst>
              <a:ext uri="{FF2B5EF4-FFF2-40B4-BE49-F238E27FC236}">
                <a16:creationId xmlns:a16="http://schemas.microsoft.com/office/drawing/2014/main" id="{A101590B-144E-4693-9178-E7FA538B1E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74D95754-4E0C-4A7E-9343-6D6DF46B4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440A8-5CEB-436F-B5FF-26569CF2B981}"/>
              </a:ext>
            </a:extLst>
          </p:cNvPr>
          <p:cNvSpPr>
            <a:spLocks noGrp="1"/>
          </p:cNvSpPr>
          <p:nvPr>
            <p:ph type="dt" sz="half" idx="10"/>
          </p:nvPr>
        </p:nvSpPr>
        <p:spPr>
          <a:xfrm>
            <a:off x="838200" y="6356350"/>
            <a:ext cx="2743200" cy="365125"/>
          </a:xfrm>
          <a:prstGeom prst="rect">
            <a:avLst/>
          </a:prstGeom>
        </p:spPr>
        <p:txBody>
          <a:bodyPr/>
          <a:lstStyle/>
          <a:p>
            <a:fld id="{0CB468D1-7D72-4CAD-AD8F-93A585E93793}" type="datetimeFigureOut">
              <a:rPr lang="en-PH" smtClean="0"/>
              <a:t>8/8/2025</a:t>
            </a:fld>
            <a:endParaRPr lang="en-PH"/>
          </a:p>
        </p:txBody>
      </p:sp>
      <p:sp>
        <p:nvSpPr>
          <p:cNvPr id="6" name="Footer Placeholder 5">
            <a:extLst>
              <a:ext uri="{FF2B5EF4-FFF2-40B4-BE49-F238E27FC236}">
                <a16:creationId xmlns:a16="http://schemas.microsoft.com/office/drawing/2014/main" id="{35C76C75-9497-4FAC-B1B3-480D76BB1ED0}"/>
              </a:ext>
            </a:extLst>
          </p:cNvPr>
          <p:cNvSpPr>
            <a:spLocks noGrp="1"/>
          </p:cNvSpPr>
          <p:nvPr>
            <p:ph type="ftr" sz="quarter" idx="11"/>
          </p:nvPr>
        </p:nvSpPr>
        <p:spPr>
          <a:xfrm>
            <a:off x="4038600" y="6356350"/>
            <a:ext cx="4114800" cy="365125"/>
          </a:xfrm>
          <a:prstGeom prst="rect">
            <a:avLst/>
          </a:prstGeom>
        </p:spPr>
        <p:txBody>
          <a:bodyPr/>
          <a:lstStyle/>
          <a:p>
            <a:endParaRPr lang="en-PH"/>
          </a:p>
        </p:txBody>
      </p:sp>
      <p:sp>
        <p:nvSpPr>
          <p:cNvPr id="7" name="Slide Number Placeholder 6">
            <a:extLst>
              <a:ext uri="{FF2B5EF4-FFF2-40B4-BE49-F238E27FC236}">
                <a16:creationId xmlns:a16="http://schemas.microsoft.com/office/drawing/2014/main" id="{436BF6ED-FACE-4211-9FC1-EF6FEF03F4BC}"/>
              </a:ext>
            </a:extLst>
          </p:cNvPr>
          <p:cNvSpPr>
            <a:spLocks noGrp="1"/>
          </p:cNvSpPr>
          <p:nvPr>
            <p:ph type="sldNum" sz="quarter" idx="12"/>
          </p:nvPr>
        </p:nvSpPr>
        <p:spPr>
          <a:xfrm>
            <a:off x="9448800" y="0"/>
            <a:ext cx="2743200" cy="365125"/>
          </a:xfrm>
          <a:prstGeom prst="rect">
            <a:avLst/>
          </a:prstGeom>
        </p:spPr>
        <p:txBody>
          <a:bodyPr/>
          <a:lstStyle/>
          <a:p>
            <a:fld id="{075DE2C7-699D-45C4-B6D5-3421F1928CF9}" type="slidenum">
              <a:rPr lang="en-PH" smtClean="0"/>
              <a:t>‹#›</a:t>
            </a:fld>
            <a:endParaRPr lang="en-PH"/>
          </a:p>
        </p:txBody>
      </p:sp>
    </p:spTree>
    <p:extLst>
      <p:ext uri="{BB962C8B-B14F-4D97-AF65-F5344CB8AC3E}">
        <p14:creationId xmlns:p14="http://schemas.microsoft.com/office/powerpoint/2010/main" val="2411743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2000">
              <a:schemeClr val="bg1">
                <a:lumMod val="95000"/>
              </a:schemeClr>
            </a:gs>
            <a:gs pos="100000">
              <a:schemeClr val="accent5">
                <a:lumMod val="30000"/>
                <a:lumOff val="7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F5D0B6-6262-4AD4-8012-9770AB12BAAF}"/>
              </a:ext>
            </a:extLst>
          </p:cNvPr>
          <p:cNvSpPr>
            <a:spLocks noGrp="1"/>
          </p:cNvSpPr>
          <p:nvPr>
            <p:ph type="title"/>
          </p:nvPr>
        </p:nvSpPr>
        <p:spPr>
          <a:xfrm>
            <a:off x="521102" y="1"/>
            <a:ext cx="11670898" cy="576470"/>
          </a:xfrm>
          <a:prstGeom prst="rect">
            <a:avLst/>
          </a:prstGeom>
        </p:spPr>
        <p:txBody>
          <a:bodyPr vert="horz" lIns="91440" tIns="45720" rIns="91440" bIns="45720" rtlCol="0" anchor="ctr">
            <a:normAutofit/>
          </a:bodyPr>
          <a:lstStyle/>
          <a:p>
            <a:r>
              <a:rPr lang="en-US" dirty="0"/>
              <a:t>Click to edit Master title style</a:t>
            </a:r>
            <a:endParaRPr lang="en-PH" dirty="0"/>
          </a:p>
        </p:txBody>
      </p:sp>
      <p:sp>
        <p:nvSpPr>
          <p:cNvPr id="3" name="Text Placeholder 2">
            <a:extLst>
              <a:ext uri="{FF2B5EF4-FFF2-40B4-BE49-F238E27FC236}">
                <a16:creationId xmlns:a16="http://schemas.microsoft.com/office/drawing/2014/main" id="{C5BB3B0C-3213-4089-9CDC-2F78BD630F35}"/>
              </a:ext>
            </a:extLst>
          </p:cNvPr>
          <p:cNvSpPr>
            <a:spLocks noGrp="1"/>
          </p:cNvSpPr>
          <p:nvPr>
            <p:ph type="body" idx="1"/>
          </p:nvPr>
        </p:nvSpPr>
        <p:spPr>
          <a:xfrm>
            <a:off x="0" y="685800"/>
            <a:ext cx="12192000" cy="5807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8" name="Freeform 7">
            <a:extLst>
              <a:ext uri="{FF2B5EF4-FFF2-40B4-BE49-F238E27FC236}">
                <a16:creationId xmlns:a16="http://schemas.microsoft.com/office/drawing/2014/main" id="{CFC18E15-91D3-46C6-998A-12F0D7CBA635}"/>
              </a:ext>
            </a:extLst>
          </p:cNvPr>
          <p:cNvSpPr/>
          <p:nvPr userDrawn="1"/>
        </p:nvSpPr>
        <p:spPr>
          <a:xfrm rot="5400000">
            <a:off x="84484" y="-84480"/>
            <a:ext cx="854762" cy="1023730"/>
          </a:xfrm>
          <a:custGeom>
            <a:avLst/>
            <a:gdLst/>
            <a:ahLst/>
            <a:cxnLst/>
            <a:rect l="l" t="t" r="r" b="b"/>
            <a:pathLst>
              <a:path w="2564439" h="1995600">
                <a:moveTo>
                  <a:pt x="0" y="0"/>
                </a:moveTo>
                <a:lnTo>
                  <a:pt x="2564440" y="0"/>
                </a:lnTo>
                <a:lnTo>
                  <a:pt x="2564440" y="1995600"/>
                </a:lnTo>
                <a:lnTo>
                  <a:pt x="0" y="1995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4">
            <a:extLst>
              <a:ext uri="{FF2B5EF4-FFF2-40B4-BE49-F238E27FC236}">
                <a16:creationId xmlns:a16="http://schemas.microsoft.com/office/drawing/2014/main" id="{04FF63F2-38AA-4E16-A385-7CD3BCFED033}"/>
              </a:ext>
            </a:extLst>
          </p:cNvPr>
          <p:cNvSpPr/>
          <p:nvPr userDrawn="1"/>
        </p:nvSpPr>
        <p:spPr>
          <a:xfrm>
            <a:off x="10357247" y="6492875"/>
            <a:ext cx="1686622" cy="355536"/>
          </a:xfrm>
          <a:custGeom>
            <a:avLst/>
            <a:gdLst/>
            <a:ahLst/>
            <a:cxnLst/>
            <a:rect l="l" t="t" r="r" b="b"/>
            <a:pathLst>
              <a:path w="2784648" h="631187">
                <a:moveTo>
                  <a:pt x="0" y="0"/>
                </a:moveTo>
                <a:lnTo>
                  <a:pt x="2784648" y="0"/>
                </a:lnTo>
                <a:lnTo>
                  <a:pt x="2784648" y="631187"/>
                </a:lnTo>
                <a:lnTo>
                  <a:pt x="0" y="631187"/>
                </a:lnTo>
                <a:lnTo>
                  <a:pt x="0" y="0"/>
                </a:lnTo>
                <a:close/>
              </a:path>
            </a:pathLst>
          </a:custGeom>
          <a:blipFill>
            <a:blip r:embed="rId15"/>
            <a:stretch>
              <a:fillRect/>
            </a:stretch>
          </a:blipFill>
        </p:spPr>
        <p:txBody>
          <a:bodyPr/>
          <a:lstStyle/>
          <a:p>
            <a:endParaRPr lang="en-PH" dirty="0"/>
          </a:p>
        </p:txBody>
      </p:sp>
      <p:sp>
        <p:nvSpPr>
          <p:cNvPr id="4" name="Rectangle 12">
            <a:extLst>
              <a:ext uri="{FF2B5EF4-FFF2-40B4-BE49-F238E27FC236}">
                <a16:creationId xmlns:a16="http://schemas.microsoft.com/office/drawing/2014/main" id="{ECFFFF2C-3E78-3522-DBBC-72A70BAD1900}"/>
              </a:ext>
            </a:extLst>
          </p:cNvPr>
          <p:cNvSpPr>
            <a:spLocks noChangeArrowheads="1"/>
          </p:cNvSpPr>
          <p:nvPr userDrawn="1"/>
        </p:nvSpPr>
        <p:spPr bwMode="auto">
          <a:xfrm>
            <a:off x="8308" y="6602204"/>
            <a:ext cx="9940761" cy="358908"/>
          </a:xfrm>
          <a:prstGeom prst="rect">
            <a:avLst/>
          </a:prstGeom>
          <a:noFill/>
          <a:ln w="9525">
            <a:noFill/>
            <a:miter lim="800000"/>
            <a:headEnd/>
            <a:tailEnd/>
          </a:ln>
          <a:effectLst/>
        </p:spPr>
        <p:txBody>
          <a:bodyPr/>
          <a:lstStyle/>
          <a:p>
            <a:pPr>
              <a:defRPr/>
            </a:pPr>
            <a:r>
              <a:rPr lang="en-US" sz="1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1997 to present,</a:t>
            </a:r>
            <a:r>
              <a:rPr lang="en-US" sz="10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1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Enterprise Warehousing Solutions, Inc. (EWSolutions) –  </a:t>
            </a:r>
            <a:fld id="{785311E3-87C0-489C-8E10-09506B2F0274}" type="slidenum">
              <a:rPr lang="en-US" sz="1000" b="1" smtClean="0">
                <a:solidFill>
                  <a:srgbClr val="0070C0"/>
                </a:solidFill>
                <a:latin typeface="Open Sans" panose="020B0606030504020204" pitchFamily="34" charset="0"/>
                <a:ea typeface="Open Sans" panose="020B0606030504020204" pitchFamily="34" charset="0"/>
                <a:cs typeface="Open Sans" panose="020B0606030504020204" pitchFamily="34" charset="0"/>
              </a:rPr>
              <a:pPr>
                <a:defRPr/>
              </a:pPr>
              <a:t>‹#›</a:t>
            </a:fld>
            <a:r>
              <a:rPr lang="en-US" sz="1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Info@EWSolutions.com</a:t>
            </a:r>
          </a:p>
        </p:txBody>
      </p:sp>
      <p:sp>
        <p:nvSpPr>
          <p:cNvPr id="5" name="Freeform 3">
            <a:extLst>
              <a:ext uri="{FF2B5EF4-FFF2-40B4-BE49-F238E27FC236}">
                <a16:creationId xmlns:a16="http://schemas.microsoft.com/office/drawing/2014/main" id="{B9B6F632-E0FA-EE55-C5B7-C5C25F58FB95}"/>
              </a:ext>
            </a:extLst>
          </p:cNvPr>
          <p:cNvSpPr/>
          <p:nvPr userDrawn="1"/>
        </p:nvSpPr>
        <p:spPr>
          <a:xfrm>
            <a:off x="6326444" y="0"/>
            <a:ext cx="5865556" cy="6858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16">
              <a:alphaModFix amt="14000"/>
            </a:blip>
            <a:stretch>
              <a:fillRect t="-2295" b="-2295"/>
            </a:stretch>
          </a:blipFill>
        </p:spPr>
        <p:txBody>
          <a:bodyPr/>
          <a:lstStyle/>
          <a:p>
            <a:endParaRPr lang="en-PH" dirty="0"/>
          </a:p>
        </p:txBody>
      </p:sp>
      <p:sp>
        <p:nvSpPr>
          <p:cNvPr id="6" name="Title 1">
            <a:extLst>
              <a:ext uri="{FF2B5EF4-FFF2-40B4-BE49-F238E27FC236}">
                <a16:creationId xmlns:a16="http://schemas.microsoft.com/office/drawing/2014/main" id="{ECE3E0EE-D16F-3C55-5C4E-E81193CC3A89}"/>
              </a:ext>
            </a:extLst>
          </p:cNvPr>
          <p:cNvSpPr txBox="1">
            <a:spLocks/>
          </p:cNvSpPr>
          <p:nvPr userDrawn="1"/>
        </p:nvSpPr>
        <p:spPr>
          <a:xfrm>
            <a:off x="8228468" y="6537027"/>
            <a:ext cx="2128779" cy="46894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2B528A"/>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100" dirty="0">
                <a:solidFill>
                  <a:srgbClr val="00468B"/>
                </a:solidFill>
                <a:latin typeface="Open Sans"/>
                <a:ea typeface="Open Sans"/>
                <a:cs typeface="Open Sans"/>
                <a:sym typeface="Open Sans"/>
              </a:rPr>
              <a:t>Data Management Consulting</a:t>
            </a:r>
          </a:p>
          <a:p>
            <a:pPr algn="l"/>
            <a:r>
              <a:rPr lang="en-US" sz="1100" dirty="0">
                <a:solidFill>
                  <a:srgbClr val="00468B"/>
                </a:solidFill>
                <a:latin typeface="Open Sans"/>
                <a:ea typeface="Open Sans"/>
                <a:cs typeface="Open Sans"/>
                <a:sym typeface="Open Sans"/>
              </a:rPr>
              <a:t>Over 150 Clients since 1997</a:t>
            </a:r>
            <a:br>
              <a:rPr lang="en-US" sz="1100" dirty="0">
                <a:solidFill>
                  <a:srgbClr val="00468B"/>
                </a:solidFill>
                <a:latin typeface="Open Sans"/>
                <a:ea typeface="Open Sans"/>
                <a:cs typeface="Open Sans"/>
                <a:sym typeface="Open Sans"/>
              </a:rPr>
            </a:br>
            <a:endParaRPr lang="en-PH" sz="1100" dirty="0"/>
          </a:p>
        </p:txBody>
      </p:sp>
    </p:spTree>
    <p:extLst>
      <p:ext uri="{BB962C8B-B14F-4D97-AF65-F5344CB8AC3E}">
        <p14:creationId xmlns:p14="http://schemas.microsoft.com/office/powerpoint/2010/main" val="2040953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1" kern="1200">
          <a:solidFill>
            <a:srgbClr val="2B528A"/>
          </a:solidFill>
          <a:effectLst/>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B528A"/>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8B4E5"/>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8B4E5"/>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8B4E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8B4E5"/>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gif"/><Relationship Id="rId18" Type="http://schemas.openxmlformats.org/officeDocument/2006/relationships/hyperlink" Target="http://lnkd.in/bky55wQ" TargetMode="External"/><Relationship Id="rId3" Type="http://schemas.openxmlformats.org/officeDocument/2006/relationships/image" Target="../media/image5.png"/><Relationship Id="rId21" Type="http://schemas.openxmlformats.org/officeDocument/2006/relationships/hyperlink" Target="mailto:info@EWSolutions.com" TargetMode="External"/><Relationship Id="rId7" Type="http://schemas.openxmlformats.org/officeDocument/2006/relationships/image" Target="../media/image8.gif"/><Relationship Id="rId12" Type="http://schemas.openxmlformats.org/officeDocument/2006/relationships/image" Target="../media/image13.jpeg"/><Relationship Id="rId17" Type="http://schemas.openxmlformats.org/officeDocument/2006/relationships/image" Target="../media/image18.jpg"/><Relationship Id="rId2" Type="http://schemas.openxmlformats.org/officeDocument/2006/relationships/notesSlide" Target="../notesSlides/notesSlide1.xml"/><Relationship Id="rId16" Type="http://schemas.openxmlformats.org/officeDocument/2006/relationships/image" Target="../media/image17.JP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hyperlink" Target="http://www.ewsolutions.com/news-events/news-press-releases/press_release.2005-10-03.9140171518" TargetMode="External"/><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svg"/></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openxmlformats.org/officeDocument/2006/relationships/image" Target="../media/image19.png"/><Relationship Id="rId12"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hyperlink" Target="http://lnkd.in/bky55wQ" TargetMode="External"/><Relationship Id="rId11" Type="http://schemas.openxmlformats.org/officeDocument/2006/relationships/image" Target="../media/image27.png"/><Relationship Id="rId5" Type="http://schemas.openxmlformats.org/officeDocument/2006/relationships/image" Target="../media/image24.jpeg"/><Relationship Id="rId10" Type="http://schemas.openxmlformats.org/officeDocument/2006/relationships/image" Target="../media/image18.jpg"/><Relationship Id="rId4" Type="http://schemas.openxmlformats.org/officeDocument/2006/relationships/image" Target="../media/image23.jpeg"/><Relationship Id="rId9"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3" Type="http://schemas.openxmlformats.org/officeDocument/2006/relationships/image" Target="../media/image42.jpeg"/><Relationship Id="rId18" Type="http://schemas.openxmlformats.org/officeDocument/2006/relationships/image" Target="../media/image47.png"/><Relationship Id="rId26" Type="http://schemas.openxmlformats.org/officeDocument/2006/relationships/image" Target="../media/image55.jpg"/><Relationship Id="rId39" Type="http://schemas.openxmlformats.org/officeDocument/2006/relationships/image" Target="../media/image68.png"/><Relationship Id="rId21" Type="http://schemas.openxmlformats.org/officeDocument/2006/relationships/image" Target="../media/image50.jpg"/><Relationship Id="rId34" Type="http://schemas.openxmlformats.org/officeDocument/2006/relationships/image" Target="../media/image63.jpg"/><Relationship Id="rId42" Type="http://schemas.openxmlformats.org/officeDocument/2006/relationships/image" Target="../media/image71.jpg"/><Relationship Id="rId7" Type="http://schemas.openxmlformats.org/officeDocument/2006/relationships/image" Target="../media/image36.jp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jpg"/><Relationship Id="rId41"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32" Type="http://schemas.openxmlformats.org/officeDocument/2006/relationships/image" Target="../media/image61.jpg"/><Relationship Id="rId37" Type="http://schemas.openxmlformats.org/officeDocument/2006/relationships/image" Target="../media/image66.png"/><Relationship Id="rId40" Type="http://schemas.openxmlformats.org/officeDocument/2006/relationships/image" Target="../media/image69.jpg"/><Relationship Id="rId5" Type="http://schemas.openxmlformats.org/officeDocument/2006/relationships/image" Target="../media/image34.jp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36" Type="http://schemas.openxmlformats.org/officeDocument/2006/relationships/image" Target="../media/image65.png"/><Relationship Id="rId10" Type="http://schemas.openxmlformats.org/officeDocument/2006/relationships/image" Target="../media/image39.png"/><Relationship Id="rId19" Type="http://schemas.openxmlformats.org/officeDocument/2006/relationships/image" Target="../media/image48.jpeg"/><Relationship Id="rId31" Type="http://schemas.openxmlformats.org/officeDocument/2006/relationships/image" Target="../media/image60.png"/><Relationship Id="rId44" Type="http://schemas.openxmlformats.org/officeDocument/2006/relationships/image" Target="../media/image73.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jpg"/><Relationship Id="rId30" Type="http://schemas.openxmlformats.org/officeDocument/2006/relationships/image" Target="../media/image59.png"/><Relationship Id="rId35" Type="http://schemas.openxmlformats.org/officeDocument/2006/relationships/image" Target="../media/image64.jpg"/><Relationship Id="rId43" Type="http://schemas.openxmlformats.org/officeDocument/2006/relationships/image" Target="../media/image72.png"/><Relationship Id="rId8" Type="http://schemas.openxmlformats.org/officeDocument/2006/relationships/image" Target="../media/image37.jpg"/><Relationship Id="rId3" Type="http://schemas.openxmlformats.org/officeDocument/2006/relationships/image" Target="../media/image32.png"/><Relationship Id="rId12" Type="http://schemas.openxmlformats.org/officeDocument/2006/relationships/image" Target="../media/image41.png"/><Relationship Id="rId17" Type="http://schemas.openxmlformats.org/officeDocument/2006/relationships/image" Target="../media/image46.jpg"/><Relationship Id="rId25" Type="http://schemas.openxmlformats.org/officeDocument/2006/relationships/image" Target="../media/image54.jpg"/><Relationship Id="rId33" Type="http://schemas.openxmlformats.org/officeDocument/2006/relationships/image" Target="../media/image62.gif"/><Relationship Id="rId38"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6084-0643-8742-96A2-8D257BBDA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D4F48-588B-ECD9-6379-89C0E5F2FAB7}"/>
              </a:ext>
            </a:extLst>
          </p:cNvPr>
          <p:cNvSpPr>
            <a:spLocks noGrp="1"/>
          </p:cNvSpPr>
          <p:nvPr>
            <p:ph type="ctrTitle"/>
          </p:nvPr>
        </p:nvSpPr>
        <p:spPr>
          <a:xfrm>
            <a:off x="1564640" y="1901713"/>
            <a:ext cx="9252127" cy="1527288"/>
          </a:xfrm>
        </p:spPr>
        <p:txBody>
          <a:bodyPr>
            <a:noAutofit/>
          </a:bodyPr>
          <a:lstStyle/>
          <a:p>
            <a:r>
              <a:rPr lang="en-US" sz="3600" dirty="0">
                <a:solidFill>
                  <a:srgbClr val="00468B"/>
                </a:solidFill>
                <a:effectLst/>
                <a:latin typeface="Open Sans"/>
                <a:ea typeface="Open Sans"/>
                <a:cs typeface="Open Sans"/>
                <a:sym typeface="Open Sans"/>
              </a:rPr>
              <a:t>How to Start a Data Quality Management (DQM) Program – Technology </a:t>
            </a:r>
            <a:endParaRPr lang="en-PH" sz="3600" dirty="0">
              <a:effectLst/>
            </a:endParaRPr>
          </a:p>
        </p:txBody>
      </p:sp>
      <p:sp>
        <p:nvSpPr>
          <p:cNvPr id="3" name="Subtitle 2">
            <a:extLst>
              <a:ext uri="{FF2B5EF4-FFF2-40B4-BE49-F238E27FC236}">
                <a16:creationId xmlns:a16="http://schemas.microsoft.com/office/drawing/2014/main" id="{7E26F24A-0CCC-B928-B262-80464BB992B0}"/>
              </a:ext>
            </a:extLst>
          </p:cNvPr>
          <p:cNvSpPr>
            <a:spLocks noGrp="1"/>
          </p:cNvSpPr>
          <p:nvPr>
            <p:ph type="subTitle" idx="1"/>
          </p:nvPr>
        </p:nvSpPr>
        <p:spPr>
          <a:xfrm>
            <a:off x="7933038" y="4710833"/>
            <a:ext cx="4238642" cy="1021561"/>
          </a:xfrm>
        </p:spPr>
        <p:txBody>
          <a:bodyPr>
            <a:noAutofit/>
          </a:bodyPr>
          <a:lstStyle/>
          <a:p>
            <a:pPr algn="l">
              <a:lnSpc>
                <a:spcPct val="100000"/>
              </a:lnSpc>
              <a:spcBef>
                <a:spcPts val="0"/>
              </a:spcBef>
            </a:pPr>
            <a:r>
              <a:rPr lang="en-US" sz="1600" b="1" dirty="0">
                <a:solidFill>
                  <a:srgbClr val="40B4E3"/>
                </a:solidFill>
                <a:sym typeface="Lato Bold"/>
              </a:rPr>
              <a:t>Dr. David Marco</a:t>
            </a:r>
            <a:endParaRPr lang="en-US" sz="1600" dirty="0">
              <a:solidFill>
                <a:srgbClr val="000000"/>
              </a:solidFill>
              <a:sym typeface="Lato"/>
            </a:endParaRPr>
          </a:p>
          <a:p>
            <a:pPr algn="l">
              <a:lnSpc>
                <a:spcPct val="100000"/>
              </a:lnSpc>
              <a:spcBef>
                <a:spcPts val="0"/>
              </a:spcBef>
            </a:pPr>
            <a:r>
              <a:rPr lang="en-US" sz="1600" dirty="0">
                <a:solidFill>
                  <a:srgbClr val="000000"/>
                </a:solidFill>
                <a:sym typeface="Lato"/>
              </a:rPr>
              <a:t>IIM Fellow, CDP, CBIP, IIBA Analytics Expert</a:t>
            </a:r>
          </a:p>
          <a:p>
            <a:pPr algn="l">
              <a:lnSpc>
                <a:spcPct val="100000"/>
              </a:lnSpc>
              <a:spcBef>
                <a:spcPts val="0"/>
              </a:spcBef>
            </a:pPr>
            <a:r>
              <a:rPr lang="en-US" sz="1600" dirty="0">
                <a:solidFill>
                  <a:srgbClr val="000000"/>
                </a:solidFill>
                <a:sym typeface="Lato"/>
              </a:rPr>
              <a:t>President</a:t>
            </a:r>
          </a:p>
        </p:txBody>
      </p:sp>
    </p:spTree>
    <p:extLst>
      <p:ext uri="{BB962C8B-B14F-4D97-AF65-F5344CB8AC3E}">
        <p14:creationId xmlns:p14="http://schemas.microsoft.com/office/powerpoint/2010/main" val="1384341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9A881-38F4-F38C-EEF4-C2E2AEDF8344}"/>
            </a:ext>
          </a:extLst>
        </p:cNvPr>
        <p:cNvGrpSpPr/>
        <p:nvPr/>
      </p:nvGrpSpPr>
      <p:grpSpPr>
        <a:xfrm>
          <a:off x="0" y="0"/>
          <a:ext cx="0" cy="0"/>
          <a:chOff x="0" y="0"/>
          <a:chExt cx="0" cy="0"/>
        </a:xfrm>
      </p:grpSpPr>
      <p:sp>
        <p:nvSpPr>
          <p:cNvPr id="1757186" name="Text Box 2">
            <a:extLst>
              <a:ext uri="{FF2B5EF4-FFF2-40B4-BE49-F238E27FC236}">
                <a16:creationId xmlns:a16="http://schemas.microsoft.com/office/drawing/2014/main" id="{F302CB6B-51CE-39AE-A4EB-A917238425B1}"/>
              </a:ext>
            </a:extLst>
          </p:cNvPr>
          <p:cNvSpPr txBox="1">
            <a:spLocks noChangeArrowheads="1"/>
          </p:cNvSpPr>
          <p:nvPr/>
        </p:nvSpPr>
        <p:spPr bwMode="auto">
          <a:xfrm>
            <a:off x="2324100" y="1795122"/>
            <a:ext cx="7543800" cy="3267754"/>
          </a:xfrm>
          <a:prstGeom prst="rect">
            <a:avLst/>
          </a:prstGeom>
          <a:noFill/>
          <a:ln w="9525">
            <a:noFill/>
            <a:miter lim="800000"/>
            <a:headEnd/>
            <a:tailEnd/>
          </a:ln>
          <a:effectLst/>
        </p:spPr>
        <p:txBody>
          <a:bodyPr lIns="0" rIns="0" anchor="ctr">
            <a:spAutoFit/>
          </a:bodyPr>
          <a:lstStyle/>
          <a:p>
            <a:pPr marL="285750" indent="-285750" algn="ctr" eaLnBrk="0" hangingPunct="0">
              <a:lnSpc>
                <a:spcPct val="120000"/>
              </a:lnSpc>
              <a:buSzPct val="90000"/>
            </a:pPr>
            <a:r>
              <a:rPr lang="en-US" sz="4400" b="1" dirty="0">
                <a:solidFill>
                  <a:srgbClr val="0070C0"/>
                </a:solidFill>
                <a:effectLst>
                  <a:outerShdw blurRad="38100" dist="38100" dir="2700000" algn="tl">
                    <a:srgbClr val="C0C0C0"/>
                  </a:outerShdw>
                </a:effectLst>
              </a:rPr>
              <a:t>Ensure your Data Quality Tool has full Data Governance and Metadata Management Functionality</a:t>
            </a:r>
          </a:p>
        </p:txBody>
      </p:sp>
    </p:spTree>
    <p:extLst>
      <p:ext uri="{BB962C8B-B14F-4D97-AF65-F5344CB8AC3E}">
        <p14:creationId xmlns:p14="http://schemas.microsoft.com/office/powerpoint/2010/main" val="3948238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762B2-1ACA-5824-24B3-3B48253EFB7B}"/>
            </a:ext>
          </a:extLst>
        </p:cNvPr>
        <p:cNvGrpSpPr/>
        <p:nvPr/>
      </p:nvGrpSpPr>
      <p:grpSpPr>
        <a:xfrm>
          <a:off x="0" y="0"/>
          <a:ext cx="0" cy="0"/>
          <a:chOff x="0" y="0"/>
          <a:chExt cx="0" cy="0"/>
        </a:xfrm>
      </p:grpSpPr>
      <p:sp>
        <p:nvSpPr>
          <p:cNvPr id="1643523" name="Rectangle 3">
            <a:extLst>
              <a:ext uri="{FF2B5EF4-FFF2-40B4-BE49-F238E27FC236}">
                <a16:creationId xmlns:a16="http://schemas.microsoft.com/office/drawing/2014/main" id="{1E49C7B9-B51F-49BB-EB04-B01544A4D6AE}"/>
              </a:ext>
            </a:extLst>
          </p:cNvPr>
          <p:cNvSpPr>
            <a:spLocks noGrp="1" noChangeArrowheads="1"/>
          </p:cNvSpPr>
          <p:nvPr>
            <p:ph type="body" idx="1"/>
          </p:nvPr>
        </p:nvSpPr>
        <p:spPr>
          <a:xfrm>
            <a:off x="0" y="1143000"/>
            <a:ext cx="12192000" cy="5181600"/>
          </a:xfrm>
        </p:spPr>
        <p:txBody>
          <a:bodyPr>
            <a:normAutofit/>
          </a:bodyPr>
          <a:lstStyle/>
          <a:p>
            <a:pPr>
              <a:lnSpc>
                <a:spcPct val="90000"/>
              </a:lnSpc>
            </a:pPr>
            <a:r>
              <a:rPr lang="en-US" sz="2800" dirty="0"/>
              <a:t>It’s expensive and complex to integrate data quality tools with data governance solutions</a:t>
            </a:r>
          </a:p>
          <a:p>
            <a:pPr>
              <a:lnSpc>
                <a:spcPct val="90000"/>
              </a:lnSpc>
            </a:pPr>
            <a:r>
              <a:rPr lang="en-US" sz="2800" dirty="0"/>
              <a:t>Many DQ tools allow for direct write-back to the application. This is a </a:t>
            </a:r>
            <a:r>
              <a:rPr lang="en-US" sz="2800" b="1" dirty="0"/>
              <a:t>dangerous approach unless you have experience doing it successfully</a:t>
            </a:r>
          </a:p>
          <a:p>
            <a:pPr lvl="1">
              <a:lnSpc>
                <a:spcPct val="90000"/>
              </a:lnSpc>
            </a:pPr>
            <a:r>
              <a:rPr lang="en-US" sz="2400" dirty="0">
                <a:solidFill>
                  <a:schemeClr val="tx1"/>
                </a:solidFill>
              </a:rPr>
              <a:t>Most organizations will not allow write-back</a:t>
            </a:r>
          </a:p>
          <a:p>
            <a:pPr>
              <a:lnSpc>
                <a:spcPct val="90000"/>
              </a:lnSpc>
            </a:pPr>
            <a:r>
              <a:rPr lang="en-US" sz="2800" b="1" dirty="0"/>
              <a:t>Learning Point: </a:t>
            </a:r>
            <a:r>
              <a:rPr lang="en-US" sz="2800" dirty="0"/>
              <a:t>Ensure that your data quality tool has full metadata management and data governance functionality</a:t>
            </a:r>
          </a:p>
        </p:txBody>
      </p:sp>
      <p:sp>
        <p:nvSpPr>
          <p:cNvPr id="3" name="Title 2">
            <a:extLst>
              <a:ext uri="{FF2B5EF4-FFF2-40B4-BE49-F238E27FC236}">
                <a16:creationId xmlns:a16="http://schemas.microsoft.com/office/drawing/2014/main" id="{122873E6-43A0-D987-864D-63865BF3A3EE}"/>
              </a:ext>
            </a:extLst>
          </p:cNvPr>
          <p:cNvSpPr>
            <a:spLocks noGrp="1"/>
          </p:cNvSpPr>
          <p:nvPr>
            <p:ph type="title"/>
          </p:nvPr>
        </p:nvSpPr>
        <p:spPr/>
        <p:txBody>
          <a:bodyPr/>
          <a:lstStyle/>
          <a:p>
            <a:r>
              <a:rPr lang="en-US" dirty="0"/>
              <a:t>Ensure your Data Quality Tool has full Functionality</a:t>
            </a:r>
          </a:p>
        </p:txBody>
      </p:sp>
    </p:spTree>
    <p:extLst>
      <p:ext uri="{BB962C8B-B14F-4D97-AF65-F5344CB8AC3E}">
        <p14:creationId xmlns:p14="http://schemas.microsoft.com/office/powerpoint/2010/main" val="42002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43523">
                                            <p:txEl>
                                              <p:pRg st="0" end="0"/>
                                            </p:txEl>
                                          </p:spTgt>
                                        </p:tgtEl>
                                        <p:attrNameLst>
                                          <p:attrName>style.visibility</p:attrName>
                                        </p:attrNameLst>
                                      </p:cBhvr>
                                      <p:to>
                                        <p:strVal val="visible"/>
                                      </p:to>
                                    </p:set>
                                    <p:animEffect transition="in" filter="blinds(horizontal)">
                                      <p:cBhvr>
                                        <p:cTn id="7" dur="500"/>
                                        <p:tgtEl>
                                          <p:spTgt spid="1643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43523">
                                            <p:txEl>
                                              <p:pRg st="1" end="1"/>
                                            </p:txEl>
                                          </p:spTgt>
                                        </p:tgtEl>
                                        <p:attrNameLst>
                                          <p:attrName>style.visibility</p:attrName>
                                        </p:attrNameLst>
                                      </p:cBhvr>
                                      <p:to>
                                        <p:strVal val="visible"/>
                                      </p:to>
                                    </p:set>
                                    <p:animEffect transition="in" filter="blinds(horizontal)">
                                      <p:cBhvr>
                                        <p:cTn id="12" dur="500"/>
                                        <p:tgtEl>
                                          <p:spTgt spid="164352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43523">
                                            <p:txEl>
                                              <p:pRg st="2" end="2"/>
                                            </p:txEl>
                                          </p:spTgt>
                                        </p:tgtEl>
                                        <p:attrNameLst>
                                          <p:attrName>style.visibility</p:attrName>
                                        </p:attrNameLst>
                                      </p:cBhvr>
                                      <p:to>
                                        <p:strVal val="visible"/>
                                      </p:to>
                                    </p:set>
                                    <p:animEffect transition="in" filter="blinds(horizontal)">
                                      <p:cBhvr>
                                        <p:cTn id="15" dur="500"/>
                                        <p:tgtEl>
                                          <p:spTgt spid="164352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643523">
                                            <p:txEl>
                                              <p:pRg st="3" end="3"/>
                                            </p:txEl>
                                          </p:spTgt>
                                        </p:tgtEl>
                                        <p:attrNameLst>
                                          <p:attrName>style.visibility</p:attrName>
                                        </p:attrNameLst>
                                      </p:cBhvr>
                                      <p:to>
                                        <p:strVal val="visible"/>
                                      </p:to>
                                    </p:set>
                                    <p:animEffect transition="in" filter="blinds(horizontal)">
                                      <p:cBhvr>
                                        <p:cTn id="20" dur="500"/>
                                        <p:tgtEl>
                                          <p:spTgt spid="16435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52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89E5B-49BF-5B6E-CCB4-B65F76501AF8}"/>
            </a:ext>
          </a:extLst>
        </p:cNvPr>
        <p:cNvGrpSpPr/>
        <p:nvPr/>
      </p:nvGrpSpPr>
      <p:grpSpPr>
        <a:xfrm>
          <a:off x="0" y="0"/>
          <a:ext cx="0" cy="0"/>
          <a:chOff x="0" y="0"/>
          <a:chExt cx="0" cy="0"/>
        </a:xfrm>
      </p:grpSpPr>
      <p:sp>
        <p:nvSpPr>
          <p:cNvPr id="1757186" name="Text Box 2">
            <a:extLst>
              <a:ext uri="{FF2B5EF4-FFF2-40B4-BE49-F238E27FC236}">
                <a16:creationId xmlns:a16="http://schemas.microsoft.com/office/drawing/2014/main" id="{12537B0C-FC14-16C5-EB5C-276AF4F5B8E6}"/>
              </a:ext>
            </a:extLst>
          </p:cNvPr>
          <p:cNvSpPr txBox="1">
            <a:spLocks noChangeArrowheads="1"/>
          </p:cNvSpPr>
          <p:nvPr/>
        </p:nvSpPr>
        <p:spPr bwMode="auto">
          <a:xfrm>
            <a:off x="2324100" y="1932853"/>
            <a:ext cx="7543800" cy="2992294"/>
          </a:xfrm>
          <a:prstGeom prst="rect">
            <a:avLst/>
          </a:prstGeom>
          <a:noFill/>
          <a:ln w="9525">
            <a:noFill/>
            <a:miter lim="800000"/>
            <a:headEnd/>
            <a:tailEnd/>
          </a:ln>
          <a:effectLst/>
        </p:spPr>
        <p:txBody>
          <a:bodyPr lIns="0" rIns="0" anchor="ctr">
            <a:spAutoFit/>
          </a:bodyPr>
          <a:lstStyle/>
          <a:p>
            <a:pPr marL="285750" indent="-285750" algn="ctr" eaLnBrk="0" hangingPunct="0">
              <a:lnSpc>
                <a:spcPct val="120000"/>
              </a:lnSpc>
              <a:buSzPct val="90000"/>
            </a:pPr>
            <a:r>
              <a:rPr lang="en-US" sz="5400" b="1" dirty="0">
                <a:solidFill>
                  <a:srgbClr val="0070C0"/>
                </a:solidFill>
                <a:effectLst>
                  <a:outerShdw blurRad="38100" dist="38100" dir="2700000" algn="tl">
                    <a:srgbClr val="C0C0C0"/>
                  </a:outerShdw>
                </a:effectLst>
              </a:rPr>
              <a:t>Data Quality Tool Must Have AI/ML Capabilities</a:t>
            </a:r>
          </a:p>
        </p:txBody>
      </p:sp>
      <p:pic>
        <p:nvPicPr>
          <p:cNvPr id="2" name="Picture 1" descr="A poster with text on it&#10;&#10;Description automatically generated">
            <a:extLst>
              <a:ext uri="{FF2B5EF4-FFF2-40B4-BE49-F238E27FC236}">
                <a16:creationId xmlns:a16="http://schemas.microsoft.com/office/drawing/2014/main" id="{9F52B2BF-32D4-050F-DD4D-E386E8636FC0}"/>
              </a:ext>
            </a:extLst>
          </p:cNvPr>
          <p:cNvPicPr>
            <a:picLocks noChangeAspect="1"/>
          </p:cNvPicPr>
          <p:nvPr/>
        </p:nvPicPr>
        <p:blipFill>
          <a:blip r:embed="rId3">
            <a:extLst>
              <a:ext uri="{28A0092B-C50C-407E-A947-70E740481C1C}">
                <a14:useLocalDpi xmlns:a14="http://schemas.microsoft.com/office/drawing/2010/main" val="0"/>
              </a:ext>
            </a:extLst>
          </a:blip>
          <a:srcRect l="8889" r="7778" b="15556"/>
          <a:stretch/>
        </p:blipFill>
        <p:spPr>
          <a:xfrm>
            <a:off x="9540240" y="71119"/>
            <a:ext cx="2435191" cy="2467659"/>
          </a:xfrm>
          <a:prstGeom prst="rect">
            <a:avLst/>
          </a:prstGeom>
        </p:spPr>
      </p:pic>
    </p:spTree>
    <p:extLst>
      <p:ext uri="{BB962C8B-B14F-4D97-AF65-F5344CB8AC3E}">
        <p14:creationId xmlns:p14="http://schemas.microsoft.com/office/powerpoint/2010/main" val="4214848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55F0D-FC98-F28D-59FE-89B1EC66AD7D}"/>
            </a:ext>
          </a:extLst>
        </p:cNvPr>
        <p:cNvGrpSpPr/>
        <p:nvPr/>
      </p:nvGrpSpPr>
      <p:grpSpPr>
        <a:xfrm>
          <a:off x="0" y="0"/>
          <a:ext cx="0" cy="0"/>
          <a:chOff x="0" y="0"/>
          <a:chExt cx="0" cy="0"/>
        </a:xfrm>
      </p:grpSpPr>
      <p:sp>
        <p:nvSpPr>
          <p:cNvPr id="1643523" name="Rectangle 3">
            <a:extLst>
              <a:ext uri="{FF2B5EF4-FFF2-40B4-BE49-F238E27FC236}">
                <a16:creationId xmlns:a16="http://schemas.microsoft.com/office/drawing/2014/main" id="{0A19178A-AE17-FAA7-EF5D-A3E82155F1EA}"/>
              </a:ext>
            </a:extLst>
          </p:cNvPr>
          <p:cNvSpPr>
            <a:spLocks noGrp="1" noChangeArrowheads="1"/>
          </p:cNvSpPr>
          <p:nvPr>
            <p:ph type="body" idx="1"/>
          </p:nvPr>
        </p:nvSpPr>
        <p:spPr>
          <a:xfrm>
            <a:off x="0" y="1143000"/>
            <a:ext cx="12192000" cy="5181600"/>
          </a:xfrm>
        </p:spPr>
        <p:txBody>
          <a:bodyPr>
            <a:normAutofit/>
          </a:bodyPr>
          <a:lstStyle/>
          <a:p>
            <a:pPr>
              <a:lnSpc>
                <a:spcPct val="90000"/>
              </a:lnSpc>
            </a:pPr>
            <a:r>
              <a:rPr lang="en-US" sz="2800" dirty="0"/>
              <a:t>AI/ML is revolutionizing data quality tool development</a:t>
            </a:r>
          </a:p>
          <a:p>
            <a:pPr>
              <a:lnSpc>
                <a:spcPct val="90000"/>
              </a:lnSpc>
            </a:pPr>
            <a:r>
              <a:rPr lang="en-US" sz="2800" dirty="0"/>
              <a:t>AI/ML takes common tasks and can partially automate them for tens of thousands of hours of time savings</a:t>
            </a:r>
          </a:p>
          <a:p>
            <a:pPr>
              <a:lnSpc>
                <a:spcPct val="90000"/>
              </a:lnSpc>
            </a:pPr>
            <a:r>
              <a:rPr lang="en-US" sz="2800" dirty="0"/>
              <a:t>Common AI/ML capabilities for DQ include:</a:t>
            </a:r>
          </a:p>
          <a:p>
            <a:pPr lvl="1">
              <a:lnSpc>
                <a:spcPct val="90000"/>
              </a:lnSpc>
            </a:pPr>
            <a:r>
              <a:rPr lang="en-US" sz="2400" dirty="0"/>
              <a:t>DQ Rules Generation</a:t>
            </a:r>
          </a:p>
          <a:p>
            <a:pPr lvl="1">
              <a:lnSpc>
                <a:spcPct val="90000"/>
              </a:lnSpc>
            </a:pPr>
            <a:r>
              <a:rPr lang="en-US" sz="2400" dirty="0"/>
              <a:t>Automatic PII Identification</a:t>
            </a:r>
          </a:p>
          <a:p>
            <a:pPr lvl="1">
              <a:lnSpc>
                <a:spcPct val="90000"/>
              </a:lnSpc>
            </a:pPr>
            <a:r>
              <a:rPr lang="en-US" sz="2400" dirty="0"/>
              <a:t>Authoritative Data Element Analysis</a:t>
            </a:r>
          </a:p>
          <a:p>
            <a:pPr>
              <a:lnSpc>
                <a:spcPct val="90000"/>
              </a:lnSpc>
            </a:pPr>
            <a:r>
              <a:rPr lang="en-US" sz="2800" b="1" dirty="0">
                <a:solidFill>
                  <a:srgbClr val="0070C0"/>
                </a:solidFill>
              </a:rPr>
              <a:t>Learning Point: </a:t>
            </a:r>
            <a:r>
              <a:rPr lang="en-US" sz="2800" dirty="0"/>
              <a:t>AI/ML will provide even more value to DQM initiatives as it matures</a:t>
            </a:r>
          </a:p>
        </p:txBody>
      </p:sp>
      <p:pic>
        <p:nvPicPr>
          <p:cNvPr id="2" name="Picture 1" descr="A group of people with icons&#10;&#10;Description automatically generated">
            <a:extLst>
              <a:ext uri="{FF2B5EF4-FFF2-40B4-BE49-F238E27FC236}">
                <a16:creationId xmlns:a16="http://schemas.microsoft.com/office/drawing/2014/main" id="{CD69A91C-2D87-05C8-2E42-A53057506C6B}"/>
              </a:ext>
            </a:extLst>
          </p:cNvPr>
          <p:cNvPicPr>
            <a:picLocks noChangeAspect="1"/>
          </p:cNvPicPr>
          <p:nvPr/>
        </p:nvPicPr>
        <p:blipFill>
          <a:blip r:embed="rId3">
            <a:extLst>
              <a:ext uri="{28A0092B-C50C-407E-A947-70E740481C1C}">
                <a14:useLocalDpi xmlns:a14="http://schemas.microsoft.com/office/drawing/2010/main" val="0"/>
              </a:ext>
            </a:extLst>
          </a:blip>
          <a:srcRect l="11777" t="5556" r="14445" b="5556"/>
          <a:stretch/>
        </p:blipFill>
        <p:spPr>
          <a:xfrm>
            <a:off x="9372600" y="2026185"/>
            <a:ext cx="2307907" cy="2224489"/>
          </a:xfrm>
          <a:prstGeom prst="rect">
            <a:avLst/>
          </a:prstGeom>
        </p:spPr>
      </p:pic>
      <p:sp>
        <p:nvSpPr>
          <p:cNvPr id="4" name="Title 3">
            <a:extLst>
              <a:ext uri="{FF2B5EF4-FFF2-40B4-BE49-F238E27FC236}">
                <a16:creationId xmlns:a16="http://schemas.microsoft.com/office/drawing/2014/main" id="{C46118A9-E01E-C8B5-3E6F-D80100CF4731}"/>
              </a:ext>
            </a:extLst>
          </p:cNvPr>
          <p:cNvSpPr>
            <a:spLocks noGrp="1"/>
          </p:cNvSpPr>
          <p:nvPr>
            <p:ph type="title"/>
          </p:nvPr>
        </p:nvSpPr>
        <p:spPr/>
        <p:txBody>
          <a:bodyPr/>
          <a:lstStyle/>
          <a:p>
            <a:r>
              <a:rPr lang="en-US" dirty="0"/>
              <a:t>Data Quality Tool Must Have AI/ML Capabilities</a:t>
            </a:r>
          </a:p>
        </p:txBody>
      </p:sp>
    </p:spTree>
    <p:extLst>
      <p:ext uri="{BB962C8B-B14F-4D97-AF65-F5344CB8AC3E}">
        <p14:creationId xmlns:p14="http://schemas.microsoft.com/office/powerpoint/2010/main" val="419878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43523">
                                            <p:txEl>
                                              <p:pRg st="0" end="0"/>
                                            </p:txEl>
                                          </p:spTgt>
                                        </p:tgtEl>
                                        <p:attrNameLst>
                                          <p:attrName>style.visibility</p:attrName>
                                        </p:attrNameLst>
                                      </p:cBhvr>
                                      <p:to>
                                        <p:strVal val="visible"/>
                                      </p:to>
                                    </p:set>
                                    <p:animEffect transition="in" filter="blinds(horizontal)">
                                      <p:cBhvr>
                                        <p:cTn id="7" dur="500"/>
                                        <p:tgtEl>
                                          <p:spTgt spid="1643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43523">
                                            <p:txEl>
                                              <p:pRg st="1" end="1"/>
                                            </p:txEl>
                                          </p:spTgt>
                                        </p:tgtEl>
                                        <p:attrNameLst>
                                          <p:attrName>style.visibility</p:attrName>
                                        </p:attrNameLst>
                                      </p:cBhvr>
                                      <p:to>
                                        <p:strVal val="visible"/>
                                      </p:to>
                                    </p:set>
                                    <p:animEffect transition="in" filter="blinds(horizontal)">
                                      <p:cBhvr>
                                        <p:cTn id="12" dur="500"/>
                                        <p:tgtEl>
                                          <p:spTgt spid="16435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43523">
                                            <p:txEl>
                                              <p:pRg st="2" end="2"/>
                                            </p:txEl>
                                          </p:spTgt>
                                        </p:tgtEl>
                                        <p:attrNameLst>
                                          <p:attrName>style.visibility</p:attrName>
                                        </p:attrNameLst>
                                      </p:cBhvr>
                                      <p:to>
                                        <p:strVal val="visible"/>
                                      </p:to>
                                    </p:set>
                                    <p:animEffect transition="in" filter="blinds(horizontal)">
                                      <p:cBhvr>
                                        <p:cTn id="17" dur="500"/>
                                        <p:tgtEl>
                                          <p:spTgt spid="1643523">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43523">
                                            <p:txEl>
                                              <p:pRg st="3" end="3"/>
                                            </p:txEl>
                                          </p:spTgt>
                                        </p:tgtEl>
                                        <p:attrNameLst>
                                          <p:attrName>style.visibility</p:attrName>
                                        </p:attrNameLst>
                                      </p:cBhvr>
                                      <p:to>
                                        <p:strVal val="visible"/>
                                      </p:to>
                                    </p:set>
                                    <p:animEffect transition="in" filter="blinds(horizontal)">
                                      <p:cBhvr>
                                        <p:cTn id="20" dur="500"/>
                                        <p:tgtEl>
                                          <p:spTgt spid="1643523">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643523">
                                            <p:txEl>
                                              <p:pRg st="4" end="4"/>
                                            </p:txEl>
                                          </p:spTgt>
                                        </p:tgtEl>
                                        <p:attrNameLst>
                                          <p:attrName>style.visibility</p:attrName>
                                        </p:attrNameLst>
                                      </p:cBhvr>
                                      <p:to>
                                        <p:strVal val="visible"/>
                                      </p:to>
                                    </p:set>
                                    <p:animEffect transition="in" filter="blinds(horizontal)">
                                      <p:cBhvr>
                                        <p:cTn id="23" dur="500"/>
                                        <p:tgtEl>
                                          <p:spTgt spid="1643523">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43523">
                                            <p:txEl>
                                              <p:pRg st="5" end="5"/>
                                            </p:txEl>
                                          </p:spTgt>
                                        </p:tgtEl>
                                        <p:attrNameLst>
                                          <p:attrName>style.visibility</p:attrName>
                                        </p:attrNameLst>
                                      </p:cBhvr>
                                      <p:to>
                                        <p:strVal val="visible"/>
                                      </p:to>
                                    </p:set>
                                    <p:animEffect transition="in" filter="blinds(horizontal)">
                                      <p:cBhvr>
                                        <p:cTn id="26" dur="500"/>
                                        <p:tgtEl>
                                          <p:spTgt spid="164352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643523">
                                            <p:txEl>
                                              <p:pRg st="6" end="6"/>
                                            </p:txEl>
                                          </p:spTgt>
                                        </p:tgtEl>
                                        <p:attrNameLst>
                                          <p:attrName>style.visibility</p:attrName>
                                        </p:attrNameLst>
                                      </p:cBhvr>
                                      <p:to>
                                        <p:strVal val="visible"/>
                                      </p:to>
                                    </p:set>
                                    <p:animEffect transition="in" filter="blinds(horizontal)">
                                      <p:cBhvr>
                                        <p:cTn id="31" dur="500"/>
                                        <p:tgtEl>
                                          <p:spTgt spid="16435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5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1957D-3184-5268-A9C7-76910E9D49EB}"/>
            </a:ext>
          </a:extLst>
        </p:cNvPr>
        <p:cNvGrpSpPr/>
        <p:nvPr/>
      </p:nvGrpSpPr>
      <p:grpSpPr>
        <a:xfrm>
          <a:off x="0" y="0"/>
          <a:ext cx="0" cy="0"/>
          <a:chOff x="0" y="0"/>
          <a:chExt cx="0" cy="0"/>
        </a:xfrm>
      </p:grpSpPr>
      <p:sp>
        <p:nvSpPr>
          <p:cNvPr id="1757186" name="Text Box 2">
            <a:extLst>
              <a:ext uri="{FF2B5EF4-FFF2-40B4-BE49-F238E27FC236}">
                <a16:creationId xmlns:a16="http://schemas.microsoft.com/office/drawing/2014/main" id="{61F83C07-F3CC-7589-2854-9D6111800ECD}"/>
              </a:ext>
            </a:extLst>
          </p:cNvPr>
          <p:cNvSpPr txBox="1">
            <a:spLocks noChangeArrowheads="1"/>
          </p:cNvSpPr>
          <p:nvPr/>
        </p:nvSpPr>
        <p:spPr bwMode="auto">
          <a:xfrm>
            <a:off x="2324100" y="2093986"/>
            <a:ext cx="7543800" cy="2670026"/>
          </a:xfrm>
          <a:prstGeom prst="rect">
            <a:avLst/>
          </a:prstGeom>
          <a:noFill/>
          <a:ln w="9525">
            <a:noFill/>
            <a:miter lim="800000"/>
            <a:headEnd/>
            <a:tailEnd/>
          </a:ln>
          <a:effectLst/>
        </p:spPr>
        <p:txBody>
          <a:bodyPr lIns="0" rIns="0" anchor="ctr">
            <a:spAutoFit/>
          </a:bodyPr>
          <a:lstStyle/>
          <a:p>
            <a:pPr marL="285750" indent="-285750" algn="ctr" eaLnBrk="0" hangingPunct="0">
              <a:lnSpc>
                <a:spcPct val="120000"/>
              </a:lnSpc>
              <a:buSzPct val="90000"/>
            </a:pPr>
            <a:r>
              <a:rPr lang="en-US" sz="4800" b="1" dirty="0">
                <a:solidFill>
                  <a:srgbClr val="0070C0"/>
                </a:solidFill>
                <a:effectLst>
                  <a:outerShdw blurRad="38100" dist="38100" dir="2700000" algn="tl">
                    <a:srgbClr val="C0C0C0"/>
                  </a:outerShdw>
                </a:effectLst>
              </a:rPr>
              <a:t>Publish Data Quality Dashboards and Detailed Defect Reports</a:t>
            </a:r>
          </a:p>
        </p:txBody>
      </p:sp>
    </p:spTree>
    <p:extLst>
      <p:ext uri="{BB962C8B-B14F-4D97-AF65-F5344CB8AC3E}">
        <p14:creationId xmlns:p14="http://schemas.microsoft.com/office/powerpoint/2010/main" val="2241619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036C7-85B3-1833-3C86-6B0E018BF998}"/>
            </a:ext>
          </a:extLst>
        </p:cNvPr>
        <p:cNvGrpSpPr/>
        <p:nvPr/>
      </p:nvGrpSpPr>
      <p:grpSpPr>
        <a:xfrm>
          <a:off x="0" y="0"/>
          <a:ext cx="0" cy="0"/>
          <a:chOff x="0" y="0"/>
          <a:chExt cx="0" cy="0"/>
        </a:xfrm>
      </p:grpSpPr>
      <p:sp>
        <p:nvSpPr>
          <p:cNvPr id="1643523" name="Rectangle 3">
            <a:extLst>
              <a:ext uri="{FF2B5EF4-FFF2-40B4-BE49-F238E27FC236}">
                <a16:creationId xmlns:a16="http://schemas.microsoft.com/office/drawing/2014/main" id="{F25CA98E-5C0A-CC98-B901-0A53B5BB7CB3}"/>
              </a:ext>
            </a:extLst>
          </p:cNvPr>
          <p:cNvSpPr>
            <a:spLocks noGrp="1" noChangeArrowheads="1"/>
          </p:cNvSpPr>
          <p:nvPr>
            <p:ph type="body" idx="1"/>
          </p:nvPr>
        </p:nvSpPr>
        <p:spPr>
          <a:xfrm>
            <a:off x="0" y="1143000"/>
            <a:ext cx="9829800" cy="5181600"/>
          </a:xfrm>
        </p:spPr>
        <p:txBody>
          <a:bodyPr>
            <a:normAutofit/>
          </a:bodyPr>
          <a:lstStyle/>
          <a:p>
            <a:pPr>
              <a:lnSpc>
                <a:spcPct val="90000"/>
              </a:lnSpc>
            </a:pPr>
            <a:r>
              <a:rPr lang="en-US" sz="2800" dirty="0"/>
              <a:t>When DQ rules are executed from a DQ tool, dashboards and defect reports can be automatically generated</a:t>
            </a:r>
          </a:p>
          <a:p>
            <a:pPr>
              <a:lnSpc>
                <a:spcPct val="90000"/>
              </a:lnSpc>
            </a:pPr>
            <a:r>
              <a:rPr lang="en-US" sz="2800" dirty="0"/>
              <a:t>DQ Dashboards (strategic) are of interest to executives that want to understand how the DQ program is succeeding</a:t>
            </a:r>
          </a:p>
          <a:p>
            <a:pPr>
              <a:lnSpc>
                <a:spcPct val="90000"/>
              </a:lnSpc>
            </a:pPr>
            <a:r>
              <a:rPr lang="en-US" sz="2800" dirty="0"/>
              <a:t>DQ Defect Reports are tactical and help application owners identify the data that is defective</a:t>
            </a:r>
          </a:p>
          <a:p>
            <a:pPr>
              <a:lnSpc>
                <a:spcPct val="90000"/>
              </a:lnSpc>
            </a:pPr>
            <a:r>
              <a:rPr lang="en-US" sz="2800" b="1" dirty="0">
                <a:solidFill>
                  <a:srgbClr val="0070C0"/>
                </a:solidFill>
              </a:rPr>
              <a:t>Learning Point: </a:t>
            </a:r>
            <a:r>
              <a:rPr lang="en-US" sz="2800" dirty="0"/>
              <a:t>This is some of the most important functionality of a DQ tool</a:t>
            </a:r>
          </a:p>
        </p:txBody>
      </p:sp>
      <p:pic>
        <p:nvPicPr>
          <p:cNvPr id="3" name="Picture 2" descr="A group of colorful gauges&#10;&#10;Description automatically generated">
            <a:extLst>
              <a:ext uri="{FF2B5EF4-FFF2-40B4-BE49-F238E27FC236}">
                <a16:creationId xmlns:a16="http://schemas.microsoft.com/office/drawing/2014/main" id="{B386FA97-64E2-4283-CC04-3BE5E794A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1828800"/>
            <a:ext cx="2841171" cy="2841171"/>
          </a:xfrm>
          <a:prstGeom prst="rect">
            <a:avLst/>
          </a:prstGeom>
        </p:spPr>
      </p:pic>
      <p:sp>
        <p:nvSpPr>
          <p:cNvPr id="4" name="Title 3">
            <a:extLst>
              <a:ext uri="{FF2B5EF4-FFF2-40B4-BE49-F238E27FC236}">
                <a16:creationId xmlns:a16="http://schemas.microsoft.com/office/drawing/2014/main" id="{5188806C-11D2-A6B2-C161-CB5277AAA435}"/>
              </a:ext>
            </a:extLst>
          </p:cNvPr>
          <p:cNvSpPr>
            <a:spLocks noGrp="1"/>
          </p:cNvSpPr>
          <p:nvPr>
            <p:ph type="title"/>
          </p:nvPr>
        </p:nvSpPr>
        <p:spPr/>
        <p:txBody>
          <a:bodyPr>
            <a:normAutofit fontScale="90000"/>
          </a:bodyPr>
          <a:lstStyle/>
          <a:p>
            <a:r>
              <a:rPr lang="en-US" dirty="0"/>
              <a:t>Publish Data Quality Dashboards and Detailed Defect Reports</a:t>
            </a:r>
          </a:p>
        </p:txBody>
      </p:sp>
    </p:spTree>
    <p:extLst>
      <p:ext uri="{BB962C8B-B14F-4D97-AF65-F5344CB8AC3E}">
        <p14:creationId xmlns:p14="http://schemas.microsoft.com/office/powerpoint/2010/main" val="168674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43523">
                                            <p:txEl>
                                              <p:pRg st="0" end="0"/>
                                            </p:txEl>
                                          </p:spTgt>
                                        </p:tgtEl>
                                        <p:attrNameLst>
                                          <p:attrName>style.visibility</p:attrName>
                                        </p:attrNameLst>
                                      </p:cBhvr>
                                      <p:to>
                                        <p:strVal val="visible"/>
                                      </p:to>
                                    </p:set>
                                    <p:animEffect transition="in" filter="blinds(horizontal)">
                                      <p:cBhvr>
                                        <p:cTn id="7" dur="500"/>
                                        <p:tgtEl>
                                          <p:spTgt spid="1643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43523">
                                            <p:txEl>
                                              <p:pRg st="1" end="1"/>
                                            </p:txEl>
                                          </p:spTgt>
                                        </p:tgtEl>
                                        <p:attrNameLst>
                                          <p:attrName>style.visibility</p:attrName>
                                        </p:attrNameLst>
                                      </p:cBhvr>
                                      <p:to>
                                        <p:strVal val="visible"/>
                                      </p:to>
                                    </p:set>
                                    <p:animEffect transition="in" filter="blinds(horizontal)">
                                      <p:cBhvr>
                                        <p:cTn id="12" dur="500"/>
                                        <p:tgtEl>
                                          <p:spTgt spid="16435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43523">
                                            <p:txEl>
                                              <p:pRg st="2" end="2"/>
                                            </p:txEl>
                                          </p:spTgt>
                                        </p:tgtEl>
                                        <p:attrNameLst>
                                          <p:attrName>style.visibility</p:attrName>
                                        </p:attrNameLst>
                                      </p:cBhvr>
                                      <p:to>
                                        <p:strVal val="visible"/>
                                      </p:to>
                                    </p:set>
                                    <p:animEffect transition="in" filter="blinds(horizontal)">
                                      <p:cBhvr>
                                        <p:cTn id="17" dur="500"/>
                                        <p:tgtEl>
                                          <p:spTgt spid="16435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43523">
                                            <p:txEl>
                                              <p:pRg st="3" end="3"/>
                                            </p:txEl>
                                          </p:spTgt>
                                        </p:tgtEl>
                                        <p:attrNameLst>
                                          <p:attrName>style.visibility</p:attrName>
                                        </p:attrNameLst>
                                      </p:cBhvr>
                                      <p:to>
                                        <p:strVal val="visible"/>
                                      </p:to>
                                    </p:set>
                                    <p:animEffect transition="in" filter="blinds(horizontal)">
                                      <p:cBhvr>
                                        <p:cTn id="22" dur="500"/>
                                        <p:tgtEl>
                                          <p:spTgt spid="16435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52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noChangeArrowheads="1"/>
          </p:cNvSpPr>
          <p:nvPr/>
        </p:nvSpPr>
        <p:spPr bwMode="auto">
          <a:xfrm>
            <a:off x="2876550" y="2368581"/>
            <a:ext cx="6438900" cy="2120838"/>
          </a:xfrm>
          <a:prstGeom prst="rect">
            <a:avLst/>
          </a:prstGeom>
          <a:noFill/>
          <a:ln w="9525">
            <a:noFill/>
            <a:round/>
            <a:headEnd/>
            <a:tailEnd/>
          </a:ln>
          <a:effectLst/>
        </p:spPr>
        <p:txBody>
          <a:bodyPr wrap="square" lIns="90000" tIns="46800" rIns="90000" bIns="46800">
            <a:spAutoFit/>
          </a:bodyP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4389" b="1" dirty="0">
                <a:solidFill>
                  <a:srgbClr val="0070C0"/>
                </a:solidFill>
                <a:latin typeface="Open Sans" panose="020B0606030504020204" pitchFamily="34" charset="0"/>
                <a:ea typeface="Open Sans" panose="020B0606030504020204" pitchFamily="34" charset="0"/>
                <a:cs typeface="Open Sans" panose="020B0606030504020204" pitchFamily="34" charset="0"/>
              </a:rPr>
              <a:t>Data Quality Measure and Monitor Processes</a:t>
            </a:r>
          </a:p>
        </p:txBody>
      </p:sp>
    </p:spTree>
    <p:extLst>
      <p:ext uri="{BB962C8B-B14F-4D97-AF65-F5344CB8AC3E}">
        <p14:creationId xmlns:p14="http://schemas.microsoft.com/office/powerpoint/2010/main" val="30695712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ck, mirror, meter&#10;&#10;Description automatically generated">
            <a:extLst>
              <a:ext uri="{FF2B5EF4-FFF2-40B4-BE49-F238E27FC236}">
                <a16:creationId xmlns:a16="http://schemas.microsoft.com/office/drawing/2014/main" id="{4E6C16C3-07E5-448D-8453-7A3736615C0F}"/>
              </a:ext>
            </a:extLst>
          </p:cNvPr>
          <p:cNvPicPr>
            <a:picLocks noChangeAspect="1"/>
          </p:cNvPicPr>
          <p:nvPr/>
        </p:nvPicPr>
        <p:blipFill rotWithShape="1">
          <a:blip r:embed="rId3">
            <a:extLst>
              <a:ext uri="{28A0092B-C50C-407E-A947-70E740481C1C}">
                <a14:useLocalDpi xmlns:a14="http://schemas.microsoft.com/office/drawing/2010/main" val="0"/>
              </a:ext>
            </a:extLst>
          </a:blip>
          <a:srcRect l="13000" t="6800" r="17000" b="5200"/>
          <a:stretch/>
        </p:blipFill>
        <p:spPr>
          <a:xfrm>
            <a:off x="9679143" y="4699322"/>
            <a:ext cx="2126417" cy="1670756"/>
          </a:xfrm>
          <a:prstGeom prst="rect">
            <a:avLst/>
          </a:prstGeom>
        </p:spPr>
      </p:pic>
      <p:sp>
        <p:nvSpPr>
          <p:cNvPr id="35844" name="Rectangle 3"/>
          <p:cNvSpPr>
            <a:spLocks noGrp="1" noChangeArrowheads="1"/>
          </p:cNvSpPr>
          <p:nvPr>
            <p:ph type="body" idx="1"/>
          </p:nvPr>
        </p:nvSpPr>
        <p:spPr>
          <a:xfrm>
            <a:off x="0" y="898451"/>
            <a:ext cx="12192000" cy="4343400"/>
          </a:xfrm>
        </p:spPr>
        <p:txBody>
          <a:bodyPr>
            <a:normAutofit lnSpcReduction="10000"/>
          </a:bodyPr>
          <a:lstStyle/>
          <a:p>
            <a:r>
              <a:rPr lang="en-US" b="1" dirty="0">
                <a:solidFill>
                  <a:srgbClr val="0070C0"/>
                </a:solidFill>
              </a:rPr>
              <a:t>Data Quality Measure</a:t>
            </a:r>
            <a:r>
              <a:rPr lang="en-US" dirty="0">
                <a:solidFill>
                  <a:srgbClr val="0070C0"/>
                </a:solidFill>
              </a:rPr>
              <a:t>: </a:t>
            </a:r>
            <a:r>
              <a:rPr lang="en-US" dirty="0"/>
              <a:t>Measuring the data’s quality is vital to the DQM program</a:t>
            </a:r>
            <a:r>
              <a:rPr lang="en-US" b="1" dirty="0">
                <a:solidFill>
                  <a:srgbClr val="0070C0"/>
                </a:solidFill>
              </a:rPr>
              <a:t>. Use the 10 Data Quality Dimensions as the foundation </a:t>
            </a:r>
            <a:r>
              <a:rPr lang="en-US" dirty="0"/>
              <a:t>for the metrics and KPIs that your program defines and uses</a:t>
            </a:r>
          </a:p>
          <a:p>
            <a:r>
              <a:rPr lang="en-US" b="1" dirty="0">
                <a:solidFill>
                  <a:srgbClr val="0070C0"/>
                </a:solidFill>
              </a:rPr>
              <a:t>Data Quality Monitoring</a:t>
            </a:r>
            <a:r>
              <a:rPr lang="en-US" dirty="0">
                <a:solidFill>
                  <a:srgbClr val="0070C0"/>
                </a:solidFill>
              </a:rPr>
              <a:t>: </a:t>
            </a:r>
            <a:r>
              <a:rPr lang="en-US" dirty="0"/>
              <a:t>The continued monitoring of Data Quality, based on the results of executing the Data Quality rules, and the comparison of those results to defined error thresholds, the creation and storage of Data Quality exceptions, and the generation of appropriate notifications</a:t>
            </a:r>
          </a:p>
          <a:p>
            <a:r>
              <a:rPr lang="en-US" b="1" dirty="0">
                <a:solidFill>
                  <a:srgbClr val="0070C0"/>
                </a:solidFill>
              </a:rPr>
              <a:t>Learning Point: </a:t>
            </a:r>
            <a:r>
              <a:rPr lang="en-US" dirty="0"/>
              <a:t>Typically, these technical processes </a:t>
            </a:r>
            <a:r>
              <a:rPr lang="en-US" b="1" dirty="0">
                <a:solidFill>
                  <a:srgbClr val="0070C0"/>
                </a:solidFill>
              </a:rPr>
              <a:t>CANNOT</a:t>
            </a:r>
            <a:r>
              <a:rPr lang="en-US" dirty="0"/>
              <a:t> be run during high-peak hours</a:t>
            </a:r>
          </a:p>
        </p:txBody>
      </p:sp>
      <p:sp>
        <p:nvSpPr>
          <p:cNvPr id="4" name="Title 3">
            <a:extLst>
              <a:ext uri="{FF2B5EF4-FFF2-40B4-BE49-F238E27FC236}">
                <a16:creationId xmlns:a16="http://schemas.microsoft.com/office/drawing/2014/main" id="{A20D7477-E220-9AD0-6F5A-E82C12A3B12A}"/>
              </a:ext>
            </a:extLst>
          </p:cNvPr>
          <p:cNvSpPr>
            <a:spLocks noGrp="1"/>
          </p:cNvSpPr>
          <p:nvPr>
            <p:ph type="title"/>
          </p:nvPr>
        </p:nvSpPr>
        <p:spPr/>
        <p:txBody>
          <a:bodyPr/>
          <a:lstStyle/>
          <a:p>
            <a:r>
              <a:rPr lang="en-US" dirty="0"/>
              <a:t>Data Quality Process</a:t>
            </a:r>
          </a:p>
        </p:txBody>
      </p:sp>
    </p:spTree>
    <p:extLst>
      <p:ext uri="{BB962C8B-B14F-4D97-AF65-F5344CB8AC3E}">
        <p14:creationId xmlns:p14="http://schemas.microsoft.com/office/powerpoint/2010/main" val="397776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942A5-20E4-42FC-BF3E-7D8CAC59A2B2}"/>
              </a:ext>
            </a:extLst>
          </p:cNvPr>
          <p:cNvSpPr>
            <a:spLocks noGrp="1"/>
          </p:cNvSpPr>
          <p:nvPr>
            <p:ph type="title"/>
          </p:nvPr>
        </p:nvSpPr>
        <p:spPr/>
        <p:txBody>
          <a:bodyPr/>
          <a:lstStyle/>
          <a:p>
            <a:r>
              <a:rPr lang="en-US" dirty="0"/>
              <a:t>Measure and Monitor Data Quality</a:t>
            </a:r>
          </a:p>
        </p:txBody>
      </p:sp>
      <p:sp>
        <p:nvSpPr>
          <p:cNvPr id="5" name="Content Placeholder 4">
            <a:extLst>
              <a:ext uri="{FF2B5EF4-FFF2-40B4-BE49-F238E27FC236}">
                <a16:creationId xmlns:a16="http://schemas.microsoft.com/office/drawing/2014/main" id="{D19E7967-1C32-4C53-873E-7203FE2B4068}"/>
              </a:ext>
            </a:extLst>
          </p:cNvPr>
          <p:cNvSpPr>
            <a:spLocks noGrp="1"/>
          </p:cNvSpPr>
          <p:nvPr>
            <p:ph idx="1"/>
          </p:nvPr>
        </p:nvSpPr>
        <p:spPr>
          <a:xfrm>
            <a:off x="0" y="990600"/>
            <a:ext cx="11991113" cy="5375275"/>
          </a:xfrm>
        </p:spPr>
        <p:txBody>
          <a:bodyPr/>
          <a:lstStyle/>
          <a:p>
            <a:r>
              <a:rPr lang="en-US" sz="2800" dirty="0"/>
              <a:t>Two approaches for DQ control and measurement:</a:t>
            </a:r>
            <a:r>
              <a:rPr lang="en-US" sz="2800" b="1" dirty="0">
                <a:solidFill>
                  <a:srgbClr val="0070C0"/>
                </a:solidFill>
              </a:rPr>
              <a:t> in-stream </a:t>
            </a:r>
            <a:r>
              <a:rPr lang="en-US" sz="2800" dirty="0"/>
              <a:t>and </a:t>
            </a:r>
            <a:r>
              <a:rPr lang="en-US" sz="2800" b="1" dirty="0">
                <a:solidFill>
                  <a:srgbClr val="0070C0"/>
                </a:solidFill>
              </a:rPr>
              <a:t>batch</a:t>
            </a:r>
          </a:p>
          <a:p>
            <a:pPr lvl="1"/>
            <a:r>
              <a:rPr lang="en-US" sz="2400" b="1" dirty="0">
                <a:solidFill>
                  <a:srgbClr val="0070C0"/>
                </a:solidFill>
              </a:rPr>
              <a:t>In-stream: </a:t>
            </a:r>
            <a:r>
              <a:rPr lang="en-US" sz="2400" dirty="0"/>
              <a:t>Edit checks in applications, data element validation services, specially programmed processes (data movement)</a:t>
            </a:r>
          </a:p>
          <a:p>
            <a:pPr lvl="2"/>
            <a:r>
              <a:rPr lang="en-US" dirty="0"/>
              <a:t>These need to be built within the applications</a:t>
            </a:r>
          </a:p>
          <a:p>
            <a:pPr lvl="1"/>
            <a:r>
              <a:rPr lang="en-US" sz="2400" b="1" dirty="0">
                <a:solidFill>
                  <a:srgbClr val="0070C0"/>
                </a:solidFill>
              </a:rPr>
              <a:t>Batch: </a:t>
            </a:r>
            <a:r>
              <a:rPr lang="en-US" sz="2400" dirty="0"/>
              <a:t>Direct queries, using a data profiling or data quality tools</a:t>
            </a:r>
          </a:p>
          <a:p>
            <a:r>
              <a:rPr lang="en-US" sz="2800" dirty="0"/>
              <a:t>Measurements are applied at three levels of granularity:</a:t>
            </a:r>
          </a:p>
          <a:p>
            <a:pPr lvl="1"/>
            <a:r>
              <a:rPr lang="en-US" sz="2400" b="1" dirty="0">
                <a:solidFill>
                  <a:srgbClr val="0070C0"/>
                </a:solidFill>
              </a:rPr>
              <a:t>Data element value: </a:t>
            </a:r>
            <a:r>
              <a:rPr lang="en-US" sz="2400" dirty="0"/>
              <a:t>Completeness, structural consistency, reasonableness, accuracy, etc.</a:t>
            </a:r>
          </a:p>
          <a:p>
            <a:pPr lvl="1"/>
            <a:r>
              <a:rPr lang="en-US" sz="2400" b="1" dirty="0">
                <a:solidFill>
                  <a:srgbClr val="0070C0"/>
                </a:solidFill>
              </a:rPr>
              <a:t>Data instance or record: </a:t>
            </a:r>
            <a:r>
              <a:rPr lang="en-US" sz="2400" dirty="0"/>
              <a:t>Completeness, structural consistency, semantic consistency, reasonableness, accuracy, etc.</a:t>
            </a:r>
          </a:p>
          <a:p>
            <a:pPr lvl="1"/>
            <a:r>
              <a:rPr lang="en-US" sz="2400" b="1" dirty="0">
                <a:solidFill>
                  <a:srgbClr val="0070C0"/>
                </a:solidFill>
              </a:rPr>
              <a:t>Data set: </a:t>
            </a:r>
            <a:r>
              <a:rPr lang="en-US" sz="2400" dirty="0"/>
              <a:t>Aggregate measures, such as record counts, sums, mean, variance – usually batch</a:t>
            </a:r>
          </a:p>
        </p:txBody>
      </p:sp>
    </p:spTree>
    <p:extLst>
      <p:ext uri="{BB962C8B-B14F-4D97-AF65-F5344CB8AC3E}">
        <p14:creationId xmlns:p14="http://schemas.microsoft.com/office/powerpoint/2010/main" val="392983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942A5-20E4-42FC-BF3E-7D8CAC59A2B2}"/>
              </a:ext>
            </a:extLst>
          </p:cNvPr>
          <p:cNvSpPr>
            <a:spLocks noGrp="1"/>
          </p:cNvSpPr>
          <p:nvPr>
            <p:ph type="title"/>
          </p:nvPr>
        </p:nvSpPr>
        <p:spPr/>
        <p:txBody>
          <a:bodyPr/>
          <a:lstStyle/>
          <a:p>
            <a:r>
              <a:rPr lang="en-US" dirty="0"/>
              <a:t>Measure and Monitor Data Quality</a:t>
            </a:r>
          </a:p>
        </p:txBody>
      </p:sp>
      <p:sp>
        <p:nvSpPr>
          <p:cNvPr id="5" name="Content Placeholder 4">
            <a:extLst>
              <a:ext uri="{FF2B5EF4-FFF2-40B4-BE49-F238E27FC236}">
                <a16:creationId xmlns:a16="http://schemas.microsoft.com/office/drawing/2014/main" id="{D19E7967-1C32-4C53-873E-7203FE2B4068}"/>
              </a:ext>
            </a:extLst>
          </p:cNvPr>
          <p:cNvSpPr>
            <a:spLocks noGrp="1"/>
          </p:cNvSpPr>
          <p:nvPr>
            <p:ph idx="1"/>
          </p:nvPr>
        </p:nvSpPr>
        <p:spPr>
          <a:xfrm>
            <a:off x="0" y="1089026"/>
            <a:ext cx="11991113" cy="5375275"/>
          </a:xfrm>
        </p:spPr>
        <p:txBody>
          <a:bodyPr/>
          <a:lstStyle/>
          <a:p>
            <a:r>
              <a:rPr lang="en-US" sz="2800" dirty="0"/>
              <a:t>Collect in-stream measurements while creating the data. Normally this is not technically feasible</a:t>
            </a:r>
          </a:p>
          <a:p>
            <a:r>
              <a:rPr lang="en-US" sz="2800" dirty="0"/>
              <a:t>Perform batch activities on collections of data instances assembled in a data set, probably in persistent storage</a:t>
            </a:r>
          </a:p>
          <a:p>
            <a:r>
              <a:rPr lang="en-US" sz="2800" dirty="0"/>
              <a:t>Incorporating the results of the measurement and monitoring processes into both the operational procedures and reporting frameworks to enable continuous monitoring of the levels of data quality</a:t>
            </a:r>
          </a:p>
        </p:txBody>
      </p:sp>
      <p:pic>
        <p:nvPicPr>
          <p:cNvPr id="3" name="Picture 2" descr="A picture containing graphical user interface&#10;&#10;Description automatically generated">
            <a:extLst>
              <a:ext uri="{FF2B5EF4-FFF2-40B4-BE49-F238E27FC236}">
                <a16:creationId xmlns:a16="http://schemas.microsoft.com/office/drawing/2014/main" id="{561DE349-AF66-4772-BCC8-3994CE878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3398" y="4114800"/>
            <a:ext cx="3348111" cy="2349501"/>
          </a:xfrm>
          <a:prstGeom prst="rect">
            <a:avLst/>
          </a:prstGeom>
        </p:spPr>
      </p:pic>
    </p:spTree>
    <p:extLst>
      <p:ext uri="{BB962C8B-B14F-4D97-AF65-F5344CB8AC3E}">
        <p14:creationId xmlns:p14="http://schemas.microsoft.com/office/powerpoint/2010/main" val="200264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Grp="1" noChangeArrowheads="1"/>
          </p:cNvSpPr>
          <p:nvPr>
            <p:ph type="title"/>
          </p:nvPr>
        </p:nvSpPr>
        <p:spPr>
          <a:xfrm>
            <a:off x="431023" y="168545"/>
            <a:ext cx="11670898" cy="576470"/>
          </a:xfrm>
        </p:spPr>
        <p:txBody>
          <a:bodyPr/>
          <a:lstStyle/>
          <a:p>
            <a:pPr eaLnBrk="1" hangingPunct="1"/>
            <a:r>
              <a:rPr lang="en-US" i="1" dirty="0" err="1"/>
              <a:t>EWSolutions</a:t>
            </a:r>
            <a:r>
              <a:rPr lang="en-US" i="1" dirty="0"/>
              <a:t>’ Background</a:t>
            </a:r>
          </a:p>
        </p:txBody>
      </p:sp>
      <p:sp>
        <p:nvSpPr>
          <p:cNvPr id="120836" name="Rectangle 3"/>
          <p:cNvSpPr>
            <a:spLocks noChangeArrowheads="1"/>
          </p:cNvSpPr>
          <p:nvPr/>
        </p:nvSpPr>
        <p:spPr bwMode="auto">
          <a:xfrm>
            <a:off x="132081" y="964131"/>
            <a:ext cx="3897508" cy="483209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Pct val="90000"/>
              <a:buFont typeface="Wingdings" pitchFamily="2" charset="2"/>
              <a:buNone/>
              <a:tabLst/>
              <a:defRPr/>
            </a:pPr>
            <a:r>
              <a:rPr kumimoji="0" lang="en-US" sz="14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EWSolutions is a Chicago-headquartered strategic partner and full life-cycle systems integrator providing our client partners a full range of services for any size enterprise data governance, data literacy, data management, and data warehouse/advanced analytics initiative.  Our notable client partner projects have been featured in the Chicago Tribune, CDO Magazine, Federal Computer Weekly, Journal of the American Medical Informatics Association (JAMIA), Crain’s Chicago Business, FBI, and The Doings. We have won the Intelligent Enterprise’s </a:t>
            </a:r>
            <a:r>
              <a:rPr kumimoji="0" lang="en-US" sz="140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RealWare</a:t>
            </a:r>
            <a:r>
              <a:rPr kumimoji="0" lang="en-US" sz="140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award, the Excellence in Information Integrity Award nomination, DM Review’s World Class Solutions award, the 2016 CIO Review 20 Most Promising Enterprise Architecture providers award, the 2018 Innovation &amp; Excellence award, the 2024 BIG Innovation Award, and are a 19-time winner of the Chicago Awards, with induction into their Hall of Fame.</a:t>
            </a:r>
          </a:p>
        </p:txBody>
      </p:sp>
      <p:sp>
        <p:nvSpPr>
          <p:cNvPr id="120838" name="Text Box 9"/>
          <p:cNvSpPr txBox="1">
            <a:spLocks noChangeArrowheads="1"/>
          </p:cNvSpPr>
          <p:nvPr/>
        </p:nvSpPr>
        <p:spPr bwMode="auto">
          <a:xfrm>
            <a:off x="8362890" y="1799617"/>
            <a:ext cx="2019730" cy="138499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Best Business Intelligence Application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Information Integration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Client: Department of Defense</a:t>
            </a:r>
          </a:p>
        </p:txBody>
      </p:sp>
      <p:pic>
        <p:nvPicPr>
          <p:cNvPr id="120839" name="Picture 10" descr="RealWare Award"/>
          <p:cNvPicPr>
            <a:picLocks noChangeAspect="1" noChangeArrowheads="1"/>
          </p:cNvPicPr>
          <p:nvPr/>
        </p:nvPicPr>
        <p:blipFill>
          <a:blip r:embed="rId3" cstate="print"/>
          <a:srcRect/>
          <a:stretch>
            <a:fillRect/>
          </a:stretch>
        </p:blipFill>
        <p:spPr bwMode="auto">
          <a:xfrm>
            <a:off x="9637488" y="5315453"/>
            <a:ext cx="2058987" cy="548496"/>
          </a:xfrm>
          <a:prstGeom prst="rect">
            <a:avLst/>
          </a:prstGeom>
          <a:noFill/>
          <a:ln w="9525">
            <a:noFill/>
            <a:miter lim="800000"/>
            <a:headEnd/>
            <a:tailEnd/>
          </a:ln>
        </p:spPr>
      </p:pic>
      <p:pic>
        <p:nvPicPr>
          <p:cNvPr id="120842" name="Picture 13" descr="Tribune"/>
          <p:cNvPicPr>
            <a:picLocks noChangeAspect="1" noChangeArrowheads="1"/>
          </p:cNvPicPr>
          <p:nvPr/>
        </p:nvPicPr>
        <p:blipFill>
          <a:blip r:embed="rId4" cstate="print"/>
          <a:srcRect/>
          <a:stretch>
            <a:fillRect/>
          </a:stretch>
        </p:blipFill>
        <p:spPr bwMode="auto">
          <a:xfrm>
            <a:off x="4075313" y="982967"/>
            <a:ext cx="2936894" cy="586689"/>
          </a:xfrm>
          <a:prstGeom prst="rect">
            <a:avLst/>
          </a:prstGeom>
          <a:noFill/>
          <a:ln w="9525">
            <a:noFill/>
            <a:miter lim="800000"/>
            <a:headEnd/>
            <a:tailEnd/>
          </a:ln>
        </p:spPr>
      </p:pic>
      <p:pic>
        <p:nvPicPr>
          <p:cNvPr id="120843" name="Picture 15" descr="feature-2">
            <a:hlinkClick r:id="rId5"/>
          </p:cNvPr>
          <p:cNvPicPr>
            <a:picLocks noChangeAspect="1" noChangeArrowheads="1"/>
          </p:cNvPicPr>
          <p:nvPr/>
        </p:nvPicPr>
        <p:blipFill>
          <a:blip r:embed="rId6" cstate="print"/>
          <a:srcRect/>
          <a:stretch>
            <a:fillRect/>
          </a:stretch>
        </p:blipFill>
        <p:spPr bwMode="auto">
          <a:xfrm>
            <a:off x="4154429" y="3374108"/>
            <a:ext cx="817506" cy="1242999"/>
          </a:xfrm>
          <a:prstGeom prst="rect">
            <a:avLst/>
          </a:prstGeom>
          <a:noFill/>
          <a:ln w="9525">
            <a:noFill/>
            <a:miter lim="800000"/>
            <a:headEnd/>
            <a:tailEnd/>
          </a:ln>
        </p:spPr>
      </p:pic>
      <p:pic>
        <p:nvPicPr>
          <p:cNvPr id="156673" name="Picture 1" descr="C:\__EWS\Marketing\Information Integrity Coalition\mainlogo.gif"/>
          <p:cNvPicPr>
            <a:picLocks noChangeAspect="1" noChangeArrowheads="1"/>
          </p:cNvPicPr>
          <p:nvPr/>
        </p:nvPicPr>
        <p:blipFill>
          <a:blip r:embed="rId7" cstate="print"/>
          <a:srcRect/>
          <a:stretch>
            <a:fillRect/>
          </a:stretch>
        </p:blipFill>
        <p:spPr bwMode="auto">
          <a:xfrm>
            <a:off x="5190359" y="3522554"/>
            <a:ext cx="2581275" cy="495300"/>
          </a:xfrm>
          <a:prstGeom prst="rect">
            <a:avLst/>
          </a:prstGeom>
          <a:noFill/>
        </p:spPr>
      </p:pic>
      <p:sp>
        <p:nvSpPr>
          <p:cNvPr id="14" name="Text Box 9"/>
          <p:cNvSpPr txBox="1">
            <a:spLocks noChangeArrowheads="1"/>
          </p:cNvSpPr>
          <p:nvPr/>
        </p:nvSpPr>
        <p:spPr bwMode="auto">
          <a:xfrm>
            <a:off x="5147059" y="4017854"/>
            <a:ext cx="2730863" cy="52322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Excellence in Information Integrity Award Nomination</a:t>
            </a:r>
          </a:p>
        </p:txBody>
      </p:sp>
      <p:pic>
        <p:nvPicPr>
          <p:cNvPr id="920578" name="Picture 2" descr="C:\__EWS\Sales\Proposals\EWSolutions Proposal Template\08 Engagement Summaries\Mayo\JAMIA.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0161" y="4093680"/>
            <a:ext cx="1428491" cy="8570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32209" t="41527" r="32895" b="37399"/>
          <a:stretch/>
        </p:blipFill>
        <p:spPr>
          <a:xfrm>
            <a:off x="9617409" y="4318244"/>
            <a:ext cx="2058987" cy="926856"/>
          </a:xfrm>
          <a:prstGeom prst="rect">
            <a:avLst/>
          </a:prstGeom>
        </p:spPr>
      </p:pic>
      <p:pic>
        <p:nvPicPr>
          <p:cNvPr id="17" name="Picture 16">
            <a:extLst>
              <a:ext uri="{FF2B5EF4-FFF2-40B4-BE49-F238E27FC236}">
                <a16:creationId xmlns:a16="http://schemas.microsoft.com/office/drawing/2014/main" id="{FB8B614A-9427-42D1-AB12-99B3C35FA7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8364" y="904496"/>
            <a:ext cx="1269797" cy="1314291"/>
          </a:xfrm>
          <a:prstGeom prst="rect">
            <a:avLst/>
          </a:prstGeom>
        </p:spPr>
      </p:pic>
      <p:sp>
        <p:nvSpPr>
          <p:cNvPr id="18" name="Text Box 9">
            <a:extLst>
              <a:ext uri="{FF2B5EF4-FFF2-40B4-BE49-F238E27FC236}">
                <a16:creationId xmlns:a16="http://schemas.microsoft.com/office/drawing/2014/main" id="{3A0A79E5-E2C5-4871-BFEC-1C1695608185}"/>
              </a:ext>
            </a:extLst>
          </p:cNvPr>
          <p:cNvSpPr txBox="1">
            <a:spLocks noChangeArrowheads="1"/>
          </p:cNvSpPr>
          <p:nvPr/>
        </p:nvSpPr>
        <p:spPr bwMode="auto">
          <a:xfrm>
            <a:off x="10336896" y="2183324"/>
            <a:ext cx="1547009" cy="738664"/>
          </a:xfrm>
          <a:prstGeom prst="rect">
            <a:avLst/>
          </a:prstGeom>
          <a:noFill/>
          <a:ln w="9525">
            <a:noFill/>
            <a:miter lim="800000"/>
            <a:headEnd/>
            <a:tailEnd/>
          </a:ln>
        </p:spPr>
        <p:txBody>
          <a:bodyPr wrap="square">
            <a:spAutoFit/>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FBI</a:t>
            </a:r>
          </a:p>
          <a:p>
            <a:pPr algn="ct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Meritorious Service Award</a:t>
            </a:r>
          </a:p>
        </p:txBody>
      </p:sp>
      <p:pic>
        <p:nvPicPr>
          <p:cNvPr id="19" name="Picture 18">
            <a:extLst>
              <a:ext uri="{FF2B5EF4-FFF2-40B4-BE49-F238E27FC236}">
                <a16:creationId xmlns:a16="http://schemas.microsoft.com/office/drawing/2014/main" id="{F42DC833-C7C0-431B-A275-7B1A85992EE2}"/>
              </a:ext>
            </a:extLst>
          </p:cNvPr>
          <p:cNvPicPr>
            <a:picLocks noChangeAspect="1"/>
          </p:cNvPicPr>
          <p:nvPr/>
        </p:nvPicPr>
        <p:blipFill rotWithShape="1">
          <a:blip r:embed="rId11">
            <a:extLst>
              <a:ext uri="{28A0092B-C50C-407E-A947-70E740481C1C}">
                <a14:useLocalDpi xmlns:a14="http://schemas.microsoft.com/office/drawing/2010/main" val="0"/>
              </a:ext>
            </a:extLst>
          </a:blip>
          <a:srcRect t="4468" b="14407"/>
          <a:stretch/>
        </p:blipFill>
        <p:spPr>
          <a:xfrm>
            <a:off x="7964731" y="2929734"/>
            <a:ext cx="2372165" cy="967884"/>
          </a:xfrm>
          <a:prstGeom prst="rect">
            <a:avLst/>
          </a:prstGeom>
        </p:spPr>
      </p:pic>
      <p:pic>
        <p:nvPicPr>
          <p:cNvPr id="20" name="Picture 19">
            <a:extLst>
              <a:ext uri="{FF2B5EF4-FFF2-40B4-BE49-F238E27FC236}">
                <a16:creationId xmlns:a16="http://schemas.microsoft.com/office/drawing/2014/main" id="{EBFDAFB3-573E-4E77-984B-93CC607E963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522" t="11806" r="7078" b="10138"/>
          <a:stretch/>
        </p:blipFill>
        <p:spPr>
          <a:xfrm>
            <a:off x="8634406" y="963866"/>
            <a:ext cx="1482667" cy="711465"/>
          </a:xfrm>
          <a:prstGeom prst="rect">
            <a:avLst/>
          </a:prstGeom>
        </p:spPr>
      </p:pic>
      <p:pic>
        <p:nvPicPr>
          <p:cNvPr id="24" name="Picture 23">
            <a:extLst>
              <a:ext uri="{FF2B5EF4-FFF2-40B4-BE49-F238E27FC236}">
                <a16:creationId xmlns:a16="http://schemas.microsoft.com/office/drawing/2014/main" id="{2522943F-42CC-4D19-ABE0-3F7C925D0A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16141" y="1673000"/>
            <a:ext cx="1740083" cy="785674"/>
          </a:xfrm>
          <a:prstGeom prst="rect">
            <a:avLst/>
          </a:prstGeom>
        </p:spPr>
      </p:pic>
      <p:pic>
        <p:nvPicPr>
          <p:cNvPr id="22" name="Picture 21">
            <a:extLst>
              <a:ext uri="{FF2B5EF4-FFF2-40B4-BE49-F238E27FC236}">
                <a16:creationId xmlns:a16="http://schemas.microsoft.com/office/drawing/2014/main" id="{9A2604D3-084C-4EFB-8853-61B083F349D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87003" y="2485792"/>
            <a:ext cx="2758380" cy="803143"/>
          </a:xfrm>
          <a:prstGeom prst="rect">
            <a:avLst/>
          </a:prstGeom>
        </p:spPr>
      </p:pic>
      <p:sp>
        <p:nvSpPr>
          <p:cNvPr id="25" name="Rectangle 3">
            <a:extLst>
              <a:ext uri="{FF2B5EF4-FFF2-40B4-BE49-F238E27FC236}">
                <a16:creationId xmlns:a16="http://schemas.microsoft.com/office/drawing/2014/main" id="{D33A190B-EBD7-40F7-9199-9FAB8DC14920}"/>
              </a:ext>
            </a:extLst>
          </p:cNvPr>
          <p:cNvSpPr>
            <a:spLocks noChangeArrowheads="1"/>
          </p:cNvSpPr>
          <p:nvPr/>
        </p:nvSpPr>
        <p:spPr bwMode="auto">
          <a:xfrm>
            <a:off x="5640561" y="1685279"/>
            <a:ext cx="1279784" cy="738664"/>
          </a:xfrm>
          <a:prstGeom prst="rect">
            <a:avLst/>
          </a:prstGeom>
          <a:noFill/>
          <a:ln w="9525">
            <a:noFill/>
            <a:miter lim="800000"/>
            <a:headEnd/>
            <a:tailEnd/>
          </a:ln>
        </p:spPr>
        <p:txBody>
          <a:bodyPr wrap="square">
            <a:spAutoFit/>
          </a:bodyPr>
          <a:lstStyle/>
          <a:p>
            <a:pPr algn="ctr">
              <a:spcBef>
                <a:spcPct val="20000"/>
              </a:spcBef>
              <a:buSzPct val="90000"/>
              <a:buFont typeface="Wingdings" pitchFamily="2" charset="2"/>
              <a:buNone/>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Excellence and Thought Leadership</a:t>
            </a:r>
            <a:endPar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descr="A close up of a map&#10;&#10;Description automatically generated">
            <a:extLst>
              <a:ext uri="{FF2B5EF4-FFF2-40B4-BE49-F238E27FC236}">
                <a16:creationId xmlns:a16="http://schemas.microsoft.com/office/drawing/2014/main" id="{58960015-E3A1-4525-9FFF-E03993734D44}"/>
              </a:ext>
            </a:extLst>
          </p:cNvPr>
          <p:cNvPicPr>
            <a:picLocks noChangeAspect="1"/>
          </p:cNvPicPr>
          <p:nvPr/>
        </p:nvPicPr>
        <p:blipFill rotWithShape="1">
          <a:blip r:embed="rId15">
            <a:extLst>
              <a:ext uri="{28A0092B-C50C-407E-A947-70E740481C1C}">
                <a14:useLocalDpi xmlns:a14="http://schemas.microsoft.com/office/drawing/2010/main" val="0"/>
              </a:ext>
            </a:extLst>
          </a:blip>
          <a:srcRect l="16374" t="9766" r="59563" b="62564"/>
          <a:stretch/>
        </p:blipFill>
        <p:spPr>
          <a:xfrm>
            <a:off x="10596718" y="2933064"/>
            <a:ext cx="1143327" cy="1420138"/>
          </a:xfrm>
          <a:prstGeom prst="rect">
            <a:avLst/>
          </a:prstGeom>
        </p:spPr>
      </p:pic>
      <p:pic>
        <p:nvPicPr>
          <p:cNvPr id="3" name="Picture 2" descr="A picture containing text, tableware, plate, dishware&#10;&#10;Description automatically generated">
            <a:extLst>
              <a:ext uri="{FF2B5EF4-FFF2-40B4-BE49-F238E27FC236}">
                <a16:creationId xmlns:a16="http://schemas.microsoft.com/office/drawing/2014/main" id="{9E38299B-D802-E724-1AF9-6A931F27E2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59873" y="4686968"/>
            <a:ext cx="1428491" cy="1326801"/>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84FF80D1-13A1-97C6-C34C-505A9176AF8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25342" y="5153887"/>
            <a:ext cx="1428491" cy="733293"/>
          </a:xfrm>
          <a:prstGeom prst="rect">
            <a:avLst/>
          </a:prstGeom>
        </p:spPr>
      </p:pic>
      <p:pic>
        <p:nvPicPr>
          <p:cNvPr id="2" name="Picture 4" descr="http://www.socialmedianode.com/wp-content/uploads/2013/08/linkedin-logo.png">
            <a:hlinkClick r:id="rId18"/>
            <a:extLst>
              <a:ext uri="{FF2B5EF4-FFF2-40B4-BE49-F238E27FC236}">
                <a16:creationId xmlns:a16="http://schemas.microsoft.com/office/drawing/2014/main" id="{C1219A08-5A92-06E0-6555-ECFC3BDEFF9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87169" y="994247"/>
            <a:ext cx="828749" cy="8287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A186039-D35B-6CBF-FDEB-13F572BC6D18}"/>
              </a:ext>
            </a:extLst>
          </p:cNvPr>
          <p:cNvSpPr/>
          <p:nvPr/>
        </p:nvSpPr>
        <p:spPr>
          <a:xfrm>
            <a:off x="6619837" y="1956389"/>
            <a:ext cx="1910418" cy="830997"/>
          </a:xfrm>
          <a:prstGeom prst="rect">
            <a:avLst/>
          </a:prstGeom>
        </p:spPr>
        <p:txBody>
          <a:bodyPr wrap="square">
            <a:spAutoFit/>
          </a:bodyPr>
          <a:lstStyle/>
          <a:p>
            <a:pPr algn="ctr"/>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LinkedIn Top Voice, 2024 Data Governance, 2023 Business Intelligence</a:t>
            </a:r>
          </a:p>
        </p:txBody>
      </p:sp>
      <p:pic>
        <p:nvPicPr>
          <p:cNvPr id="8" name="Picture 7" descr="A yellow and white logo with a light bulb and text&#10;&#10;Description automatically generated">
            <a:extLst>
              <a:ext uri="{FF2B5EF4-FFF2-40B4-BE49-F238E27FC236}">
                <a16:creationId xmlns:a16="http://schemas.microsoft.com/office/drawing/2014/main" id="{EAF63F4D-F609-8E9B-C0D4-F6E1762B098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47887" y="4552547"/>
            <a:ext cx="1543901" cy="1461222"/>
          </a:xfrm>
          <a:prstGeom prst="rect">
            <a:avLst/>
          </a:prstGeom>
        </p:spPr>
      </p:pic>
      <p:sp>
        <p:nvSpPr>
          <p:cNvPr id="7" name="Rectangle 5">
            <a:extLst>
              <a:ext uri="{FF2B5EF4-FFF2-40B4-BE49-F238E27FC236}">
                <a16:creationId xmlns:a16="http://schemas.microsoft.com/office/drawing/2014/main" id="{BF22AFC6-0570-CD99-65C8-853F5F7B23C1}"/>
              </a:ext>
            </a:extLst>
          </p:cNvPr>
          <p:cNvSpPr>
            <a:spLocks noChangeArrowheads="1"/>
          </p:cNvSpPr>
          <p:nvPr/>
        </p:nvSpPr>
        <p:spPr bwMode="auto">
          <a:xfrm>
            <a:off x="97962" y="6099336"/>
            <a:ext cx="12003959" cy="3385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Pct val="90000"/>
              <a:buFont typeface="Wingdings" pitchFamily="2" charset="2"/>
              <a:buNone/>
              <a:tabLst/>
              <a:defRPr/>
            </a:pPr>
            <a:r>
              <a:rPr kumimoji="0" lang="en-US" sz="1600" b="1"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Email us at </a:t>
            </a:r>
            <a:r>
              <a:rPr kumimoji="0" lang="en-US" sz="1600" b="1"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21"/>
              </a:rPr>
              <a:t>info@EWSolutions.com</a:t>
            </a:r>
            <a:r>
              <a:rPr kumimoji="0" lang="en-US" sz="1600" b="1"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to learn more about our services and training</a:t>
            </a:r>
          </a:p>
        </p:txBody>
      </p:sp>
    </p:spTree>
    <p:extLst>
      <p:ext uri="{BB962C8B-B14F-4D97-AF65-F5344CB8AC3E}">
        <p14:creationId xmlns:p14="http://schemas.microsoft.com/office/powerpoint/2010/main" val="7586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noChangeArrowheads="1"/>
          </p:cNvSpPr>
          <p:nvPr/>
        </p:nvSpPr>
        <p:spPr bwMode="auto">
          <a:xfrm>
            <a:off x="2171700" y="2706301"/>
            <a:ext cx="7848600" cy="769955"/>
          </a:xfrm>
          <a:prstGeom prst="rect">
            <a:avLst/>
          </a:prstGeom>
          <a:noFill/>
          <a:ln w="9525">
            <a:noFill/>
            <a:round/>
            <a:headEnd/>
            <a:tailEnd/>
          </a:ln>
          <a:effectLst/>
        </p:spPr>
        <p:txBody>
          <a:bodyPr lIns="90000" tIns="46800" rIns="90000" bIns="46800">
            <a:spAutoFit/>
          </a:bodyP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4389" b="1" dirty="0">
                <a:solidFill>
                  <a:srgbClr val="0070C0"/>
                </a:solidFill>
                <a:latin typeface="Open Sans" panose="020B0606030504020204" pitchFamily="34" charset="0"/>
                <a:ea typeface="Open Sans" panose="020B0606030504020204" pitchFamily="34" charset="0"/>
                <a:cs typeface="Open Sans" panose="020B0606030504020204" pitchFamily="34" charset="0"/>
              </a:rPr>
              <a:t>Data Quality Reporting</a:t>
            </a:r>
          </a:p>
        </p:txBody>
      </p:sp>
    </p:spTree>
    <p:extLst>
      <p:ext uri="{BB962C8B-B14F-4D97-AF65-F5344CB8AC3E}">
        <p14:creationId xmlns:p14="http://schemas.microsoft.com/office/powerpoint/2010/main" val="31951345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Quality Incident Tracking</a:t>
            </a:r>
          </a:p>
        </p:txBody>
      </p:sp>
      <p:sp>
        <p:nvSpPr>
          <p:cNvPr id="3" name="Content Placeholder 2"/>
          <p:cNvSpPr>
            <a:spLocks noGrp="1"/>
          </p:cNvSpPr>
          <p:nvPr>
            <p:ph idx="1"/>
          </p:nvPr>
        </p:nvSpPr>
        <p:spPr>
          <a:xfrm>
            <a:off x="1" y="1089026"/>
            <a:ext cx="11991114" cy="5048252"/>
          </a:xfrm>
        </p:spPr>
        <p:txBody>
          <a:bodyPr>
            <a:normAutofit/>
          </a:bodyPr>
          <a:lstStyle/>
          <a:p>
            <a:r>
              <a:rPr lang="en-US" dirty="0"/>
              <a:t>Data quality incident tracking requires a focus on training staff to recognize when data issues appear and how they are to be classified, logged, and tracked according to the data quality service level agreements (SLA)</a:t>
            </a:r>
          </a:p>
          <a:p>
            <a:pPr lvl="1"/>
            <a:r>
              <a:rPr lang="en-US" dirty="0"/>
              <a:t>Standardize data quality issues and activities</a:t>
            </a:r>
          </a:p>
          <a:p>
            <a:pPr lvl="1"/>
            <a:r>
              <a:rPr lang="en-US" dirty="0"/>
              <a:t>Provide an assignment process for data issues</a:t>
            </a:r>
          </a:p>
          <a:p>
            <a:pPr lvl="1"/>
            <a:r>
              <a:rPr lang="en-US" dirty="0"/>
              <a:t>Manage issue escalation procedures</a:t>
            </a:r>
          </a:p>
          <a:p>
            <a:pPr lvl="1"/>
            <a:r>
              <a:rPr lang="en-US" dirty="0"/>
              <a:t>Manage data quality resolution workflow</a:t>
            </a:r>
          </a:p>
          <a:p>
            <a:endParaRPr lang="en-US" dirty="0"/>
          </a:p>
        </p:txBody>
      </p:sp>
    </p:spTree>
    <p:extLst>
      <p:ext uri="{BB962C8B-B14F-4D97-AF65-F5344CB8AC3E}">
        <p14:creationId xmlns:p14="http://schemas.microsoft.com/office/powerpoint/2010/main" val="750490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3"/>
          <p:cNvSpPr>
            <a:spLocks noGrp="1" noChangeArrowheads="1"/>
          </p:cNvSpPr>
          <p:nvPr>
            <p:ph type="body" idx="1"/>
          </p:nvPr>
        </p:nvSpPr>
        <p:spPr>
          <a:xfrm>
            <a:off x="0" y="1066800"/>
            <a:ext cx="12192000" cy="5334000"/>
          </a:xfrm>
        </p:spPr>
        <p:txBody>
          <a:bodyPr>
            <a:normAutofit/>
          </a:bodyPr>
          <a:lstStyle/>
          <a:p>
            <a:r>
              <a:rPr lang="en-US" b="1" dirty="0">
                <a:solidFill>
                  <a:srgbClr val="0070C0"/>
                </a:solidFill>
              </a:rPr>
              <a:t>Data Quality Reporting</a:t>
            </a:r>
            <a:r>
              <a:rPr lang="en-US" dirty="0">
                <a:solidFill>
                  <a:srgbClr val="0070C0"/>
                </a:solidFill>
              </a:rPr>
              <a:t>: </a:t>
            </a:r>
            <a:r>
              <a:rPr lang="en-US" dirty="0"/>
              <a:t>Creating, delivering and refining reports, dashboards and scorecards used to identify trends against stated Data Quality measures and to examine detailed Data Quality exceptions</a:t>
            </a:r>
          </a:p>
        </p:txBody>
      </p:sp>
      <p:pic>
        <p:nvPicPr>
          <p:cNvPr id="4" name="Picture 3" descr="A picture containing text, person, person&#10;&#10;Description automatically generated">
            <a:extLst>
              <a:ext uri="{FF2B5EF4-FFF2-40B4-BE49-F238E27FC236}">
                <a16:creationId xmlns:a16="http://schemas.microsoft.com/office/drawing/2014/main" id="{BFE5272D-B423-44E1-BF20-E6B60AFBF6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6319" y="3506973"/>
            <a:ext cx="3993932" cy="2396359"/>
          </a:xfrm>
          <a:prstGeom prst="rect">
            <a:avLst/>
          </a:prstGeom>
        </p:spPr>
      </p:pic>
      <p:sp>
        <p:nvSpPr>
          <p:cNvPr id="3" name="Title 2">
            <a:extLst>
              <a:ext uri="{FF2B5EF4-FFF2-40B4-BE49-F238E27FC236}">
                <a16:creationId xmlns:a16="http://schemas.microsoft.com/office/drawing/2014/main" id="{6C2A96F5-2AAF-94E2-CBE5-1BC0F45F9F27}"/>
              </a:ext>
            </a:extLst>
          </p:cNvPr>
          <p:cNvSpPr>
            <a:spLocks noGrp="1"/>
          </p:cNvSpPr>
          <p:nvPr>
            <p:ph type="title"/>
          </p:nvPr>
        </p:nvSpPr>
        <p:spPr/>
        <p:txBody>
          <a:bodyPr/>
          <a:lstStyle/>
          <a:p>
            <a:r>
              <a:rPr lang="en-US" dirty="0"/>
              <a:t>Data Quality Reporting</a:t>
            </a:r>
          </a:p>
        </p:txBody>
      </p:sp>
    </p:spTree>
    <p:extLst>
      <p:ext uri="{BB962C8B-B14F-4D97-AF65-F5344CB8AC3E}">
        <p14:creationId xmlns:p14="http://schemas.microsoft.com/office/powerpoint/2010/main" val="4026278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92203"/>
            <a:ext cx="12192000" cy="5156197"/>
          </a:xfrm>
        </p:spPr>
        <p:txBody>
          <a:bodyPr>
            <a:normAutofit/>
          </a:bodyPr>
          <a:lstStyle/>
          <a:p>
            <a:r>
              <a:rPr lang="en-US" dirty="0"/>
              <a:t>All the activities of DQM must be supported by reporting of the results of these activities</a:t>
            </a:r>
          </a:p>
          <a:p>
            <a:r>
              <a:rPr lang="en-US" dirty="0"/>
              <a:t>Many organizations develop / adopt a user interface to report results for data quality measurement, metrics and activity</a:t>
            </a:r>
          </a:p>
          <a:p>
            <a:r>
              <a:rPr lang="en-US" dirty="0"/>
              <a:t>Use results to communicate value of data quality management program to meeting business goals and performance objectives</a:t>
            </a:r>
          </a:p>
        </p:txBody>
      </p:sp>
      <p:pic>
        <p:nvPicPr>
          <p:cNvPr id="7" name="Picture 6" descr="A picture containing text, person, indoor&#10;&#10;Description automatically generated">
            <a:extLst>
              <a:ext uri="{FF2B5EF4-FFF2-40B4-BE49-F238E27FC236}">
                <a16:creationId xmlns:a16="http://schemas.microsoft.com/office/drawing/2014/main" id="{0659E0CC-525C-4182-B380-D13558C19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367927"/>
            <a:ext cx="3162300" cy="2108200"/>
          </a:xfrm>
          <a:prstGeom prst="rect">
            <a:avLst/>
          </a:prstGeom>
        </p:spPr>
      </p:pic>
      <p:sp>
        <p:nvSpPr>
          <p:cNvPr id="5" name="Title 4">
            <a:extLst>
              <a:ext uri="{FF2B5EF4-FFF2-40B4-BE49-F238E27FC236}">
                <a16:creationId xmlns:a16="http://schemas.microsoft.com/office/drawing/2014/main" id="{70F85F64-262C-EDA7-A378-B933C8FBCD23}"/>
              </a:ext>
            </a:extLst>
          </p:cNvPr>
          <p:cNvSpPr>
            <a:spLocks noGrp="1"/>
          </p:cNvSpPr>
          <p:nvPr>
            <p:ph type="title"/>
          </p:nvPr>
        </p:nvSpPr>
        <p:spPr/>
        <p:txBody>
          <a:bodyPr/>
          <a:lstStyle/>
          <a:p>
            <a:r>
              <a:rPr lang="en-US" dirty="0"/>
              <a:t>Data Quality Reporting</a:t>
            </a:r>
          </a:p>
        </p:txBody>
      </p:sp>
    </p:spTree>
    <p:extLst>
      <p:ext uri="{BB962C8B-B14F-4D97-AF65-F5344CB8AC3E}">
        <p14:creationId xmlns:p14="http://schemas.microsoft.com/office/powerpoint/2010/main" val="1914299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2B5492-09D2-0597-C724-A08A0D97A644}"/>
              </a:ext>
            </a:extLst>
          </p:cNvPr>
          <p:cNvSpPr>
            <a:spLocks noGrp="1"/>
          </p:cNvSpPr>
          <p:nvPr>
            <p:ph type="title"/>
          </p:nvPr>
        </p:nvSpPr>
        <p:spPr/>
        <p:txBody>
          <a:bodyPr/>
          <a:lstStyle/>
          <a:p>
            <a:r>
              <a:rPr lang="en-US" dirty="0"/>
              <a:t>Data Quality Dashboard Example – Informatica </a:t>
            </a:r>
          </a:p>
        </p:txBody>
      </p:sp>
      <p:pic>
        <p:nvPicPr>
          <p:cNvPr id="11" name="Picture 10" descr="A screenshot of a computer&#10;&#10;AI-generated content may be incorrect.">
            <a:extLst>
              <a:ext uri="{FF2B5EF4-FFF2-40B4-BE49-F238E27FC236}">
                <a16:creationId xmlns:a16="http://schemas.microsoft.com/office/drawing/2014/main" id="{7D9BFDA3-3F21-8B3C-62B1-7FC86ABEE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448" y="541082"/>
            <a:ext cx="8533998" cy="5975465"/>
          </a:xfrm>
          <a:prstGeom prst="rect">
            <a:avLst/>
          </a:prstGeom>
        </p:spPr>
      </p:pic>
    </p:spTree>
    <p:extLst>
      <p:ext uri="{BB962C8B-B14F-4D97-AF65-F5344CB8AC3E}">
        <p14:creationId xmlns:p14="http://schemas.microsoft.com/office/powerpoint/2010/main" val="2140751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DEE7-280F-056E-5BE2-B33EA51364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276CC61-D715-6953-4676-A950086AF78E}"/>
              </a:ext>
            </a:extLst>
          </p:cNvPr>
          <p:cNvSpPr>
            <a:spLocks noGrp="1"/>
          </p:cNvSpPr>
          <p:nvPr>
            <p:ph type="title"/>
          </p:nvPr>
        </p:nvSpPr>
        <p:spPr/>
        <p:txBody>
          <a:bodyPr/>
          <a:lstStyle/>
          <a:p>
            <a:r>
              <a:rPr lang="en-US" dirty="0"/>
              <a:t>Data Quality Dashboard Example – DV Sum </a:t>
            </a:r>
          </a:p>
        </p:txBody>
      </p:sp>
      <p:pic>
        <p:nvPicPr>
          <p:cNvPr id="3" name="Picture 2" descr="A screenshot of a computer&#10;&#10;AI-generated content may be incorrect.">
            <a:extLst>
              <a:ext uri="{FF2B5EF4-FFF2-40B4-BE49-F238E27FC236}">
                <a16:creationId xmlns:a16="http://schemas.microsoft.com/office/drawing/2014/main" id="{B780413A-D651-0CE0-81FA-335446A4D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54" y="576471"/>
            <a:ext cx="10687291" cy="5766684"/>
          </a:xfrm>
          <a:prstGeom prst="rect">
            <a:avLst/>
          </a:prstGeom>
        </p:spPr>
      </p:pic>
    </p:spTree>
    <p:extLst>
      <p:ext uri="{BB962C8B-B14F-4D97-AF65-F5344CB8AC3E}">
        <p14:creationId xmlns:p14="http://schemas.microsoft.com/office/powerpoint/2010/main" val="1291786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E851E-1C11-15C0-A013-DDD630F8C15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8DAD3B3-E56C-6DDB-A6BA-4AE3E317C5AA}"/>
              </a:ext>
            </a:extLst>
          </p:cNvPr>
          <p:cNvSpPr>
            <a:spLocks noGrp="1"/>
          </p:cNvSpPr>
          <p:nvPr>
            <p:ph type="title"/>
          </p:nvPr>
        </p:nvSpPr>
        <p:spPr/>
        <p:txBody>
          <a:bodyPr/>
          <a:lstStyle/>
          <a:p>
            <a:r>
              <a:rPr lang="en-US" dirty="0"/>
              <a:t>Data Quality Dashboard Example – Collibra </a:t>
            </a:r>
          </a:p>
        </p:txBody>
      </p:sp>
      <p:pic>
        <p:nvPicPr>
          <p:cNvPr id="3" name="Picture 2" descr="A screenshot of a computer&#10;&#10;AI-generated content may be incorrect.">
            <a:extLst>
              <a:ext uri="{FF2B5EF4-FFF2-40B4-BE49-F238E27FC236}">
                <a16:creationId xmlns:a16="http://schemas.microsoft.com/office/drawing/2014/main" id="{461F283B-B1AC-87EC-FF01-72839DA9B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68" y="576471"/>
            <a:ext cx="9925484" cy="5836938"/>
          </a:xfrm>
          <a:prstGeom prst="rect">
            <a:avLst/>
          </a:prstGeom>
        </p:spPr>
      </p:pic>
    </p:spTree>
    <p:extLst>
      <p:ext uri="{BB962C8B-B14F-4D97-AF65-F5344CB8AC3E}">
        <p14:creationId xmlns:p14="http://schemas.microsoft.com/office/powerpoint/2010/main" val="2769993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7FCD6-9235-650F-D1B3-EEAED83757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D11512-2C58-724D-8EF6-E1C0253F11F0}"/>
              </a:ext>
            </a:extLst>
          </p:cNvPr>
          <p:cNvSpPr>
            <a:spLocks noGrp="1"/>
          </p:cNvSpPr>
          <p:nvPr>
            <p:ph type="title"/>
          </p:nvPr>
        </p:nvSpPr>
        <p:spPr/>
        <p:txBody>
          <a:bodyPr/>
          <a:lstStyle/>
          <a:p>
            <a:r>
              <a:rPr lang="en-US" dirty="0"/>
              <a:t>Data Quality Dashboard Example – </a:t>
            </a:r>
            <a:r>
              <a:rPr lang="en-US" dirty="0" err="1"/>
              <a:t>Ovaledge</a:t>
            </a:r>
            <a:r>
              <a:rPr lang="en-US" dirty="0"/>
              <a:t> </a:t>
            </a:r>
          </a:p>
        </p:txBody>
      </p:sp>
      <p:pic>
        <p:nvPicPr>
          <p:cNvPr id="7" name="Picture 6" descr="A screenshot of a computer&#10;&#10;AI-generated content may be incorrect.">
            <a:extLst>
              <a:ext uri="{FF2B5EF4-FFF2-40B4-BE49-F238E27FC236}">
                <a16:creationId xmlns:a16="http://schemas.microsoft.com/office/drawing/2014/main" id="{EDE72DC0-518C-D003-783C-1E00093A6AD2}"/>
              </a:ext>
            </a:extLst>
          </p:cNvPr>
          <p:cNvPicPr>
            <a:picLocks noChangeAspect="1"/>
          </p:cNvPicPr>
          <p:nvPr/>
        </p:nvPicPr>
        <p:blipFill>
          <a:blip r:embed="rId3">
            <a:extLst>
              <a:ext uri="{28A0092B-C50C-407E-A947-70E740481C1C}">
                <a14:useLocalDpi xmlns:a14="http://schemas.microsoft.com/office/drawing/2010/main" val="0"/>
              </a:ext>
            </a:extLst>
          </a:blip>
          <a:srcRect l="3431" t="9619" r="3680" b="6836"/>
          <a:stretch>
            <a:fillRect/>
          </a:stretch>
        </p:blipFill>
        <p:spPr>
          <a:xfrm>
            <a:off x="1053296" y="659757"/>
            <a:ext cx="10058400" cy="5729468"/>
          </a:xfrm>
          <a:prstGeom prst="rect">
            <a:avLst/>
          </a:prstGeom>
        </p:spPr>
      </p:pic>
    </p:spTree>
    <p:extLst>
      <p:ext uri="{BB962C8B-B14F-4D97-AF65-F5344CB8AC3E}">
        <p14:creationId xmlns:p14="http://schemas.microsoft.com/office/powerpoint/2010/main" val="2660252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892" name="Text Box 4"/>
          <p:cNvSpPr txBox="1">
            <a:spLocks noChangeArrowheads="1"/>
          </p:cNvSpPr>
          <p:nvPr/>
        </p:nvSpPr>
        <p:spPr bwMode="auto">
          <a:xfrm>
            <a:off x="0" y="2514600"/>
            <a:ext cx="12192000" cy="997902"/>
          </a:xfrm>
          <a:prstGeom prst="rect">
            <a:avLst/>
          </a:prstGeom>
          <a:noFill/>
          <a:ln w="9525">
            <a:noFill/>
            <a:miter lim="800000"/>
            <a:headEnd/>
            <a:tailEnd/>
          </a:ln>
          <a:effectLst/>
        </p:spPr>
        <p:txBody>
          <a:bodyPr wrap="square" lIns="0" rIns="0" anchor="ctr">
            <a:spAutoFit/>
          </a:bodyPr>
          <a:lstStyle/>
          <a:p>
            <a:pPr marL="285750" indent="-285750" algn="ctr" eaLnBrk="0" hangingPunct="0">
              <a:lnSpc>
                <a:spcPct val="120000"/>
              </a:lnSpc>
              <a:buSzPct val="90000"/>
              <a:defRPr/>
            </a:pPr>
            <a:r>
              <a:rPr lang="en-US" sz="5400" b="1">
                <a:solidFill>
                  <a:srgbClr val="0070C0"/>
                </a:solidFill>
                <a:effectLst>
                  <a:outerShdw blurRad="38100" dist="38100" dir="2700000" algn="tl">
                    <a:srgbClr val="C0C0C0"/>
                  </a:outerShdw>
                </a:effectLst>
              </a:rPr>
              <a:t>In the Final Analysis</a:t>
            </a:r>
            <a:endParaRPr lang="en-US" sz="5400" b="1" dirty="0">
              <a:solidFill>
                <a:srgbClr val="0070C0"/>
              </a:solidFill>
              <a:effectLst>
                <a:outerShdw blurRad="38100" dist="38100" dir="2700000" algn="tl">
                  <a:srgbClr val="C0C0C0"/>
                </a:outerShdw>
              </a:effectLst>
            </a:endParaRPr>
          </a:p>
        </p:txBody>
      </p:sp>
      <p:pic>
        <p:nvPicPr>
          <p:cNvPr id="4" name="Picture 3">
            <a:extLst>
              <a:ext uri="{FF2B5EF4-FFF2-40B4-BE49-F238E27FC236}">
                <a16:creationId xmlns:a16="http://schemas.microsoft.com/office/drawing/2014/main" id="{7859C6DA-061F-4990-8DF0-98E91BA19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3975418"/>
            <a:ext cx="2275840" cy="2275840"/>
          </a:xfrm>
          <a:prstGeom prst="rect">
            <a:avLst/>
          </a:prstGeom>
        </p:spPr>
      </p:pic>
    </p:spTree>
    <p:extLst>
      <p:ext uri="{BB962C8B-B14F-4D97-AF65-F5344CB8AC3E}">
        <p14:creationId xmlns:p14="http://schemas.microsoft.com/office/powerpoint/2010/main" val="2513682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1090" name="Rectangle 2"/>
          <p:cNvSpPr>
            <a:spLocks noGrp="1" noChangeArrowheads="1"/>
          </p:cNvSpPr>
          <p:nvPr>
            <p:ph type="body" idx="1"/>
          </p:nvPr>
        </p:nvSpPr>
        <p:spPr>
          <a:xfrm>
            <a:off x="0" y="1089026"/>
            <a:ext cx="12192000" cy="5048250"/>
          </a:xfrm>
        </p:spPr>
        <p:txBody>
          <a:bodyPr>
            <a:normAutofit/>
          </a:bodyPr>
          <a:lstStyle/>
          <a:p>
            <a:r>
              <a:rPr lang="en-US" sz="4000" dirty="0"/>
              <a:t>If you don’t have data quality software, you can’t implement an enterprise DQM program</a:t>
            </a:r>
          </a:p>
          <a:p>
            <a:r>
              <a:rPr lang="en-US" sz="4000" dirty="0"/>
              <a:t>A good DQ tool can provide metadata management and data governance capabilities as well</a:t>
            </a:r>
          </a:p>
          <a:p>
            <a:r>
              <a:rPr lang="en-US" sz="4000" b="1" dirty="0">
                <a:effectLst>
                  <a:outerShdw blurRad="38100" dist="38100" dir="2700000" algn="tl">
                    <a:srgbClr val="000000">
                      <a:alpha val="43137"/>
                    </a:srgbClr>
                  </a:outerShdw>
                </a:effectLst>
              </a:rPr>
              <a:t>Measure twice, buy once</a:t>
            </a:r>
          </a:p>
        </p:txBody>
      </p:sp>
      <p:sp>
        <p:nvSpPr>
          <p:cNvPr id="1881091" name="Rectangle 3"/>
          <p:cNvSpPr>
            <a:spLocks noGrp="1" noChangeArrowheads="1"/>
          </p:cNvSpPr>
          <p:nvPr>
            <p:ph type="title"/>
          </p:nvPr>
        </p:nvSpPr>
        <p:spPr/>
        <p:txBody>
          <a:bodyPr/>
          <a:lstStyle/>
          <a:p>
            <a:r>
              <a:rPr lang="en-US" b="1" dirty="0"/>
              <a:t>Learning Points</a:t>
            </a:r>
          </a:p>
        </p:txBody>
      </p:sp>
      <p:pic>
        <p:nvPicPr>
          <p:cNvPr id="4" name="Picture 3" descr="A close up of a toy&#10;&#10;Description automatically generated">
            <a:extLst>
              <a:ext uri="{FF2B5EF4-FFF2-40B4-BE49-F238E27FC236}">
                <a16:creationId xmlns:a16="http://schemas.microsoft.com/office/drawing/2014/main" id="{531BD1DD-889B-4095-BA26-E44E82238E4D}"/>
              </a:ext>
            </a:extLst>
          </p:cNvPr>
          <p:cNvPicPr>
            <a:picLocks noChangeAspect="1"/>
          </p:cNvPicPr>
          <p:nvPr/>
        </p:nvPicPr>
        <p:blipFill rotWithShape="1">
          <a:blip r:embed="rId3">
            <a:extLst>
              <a:ext uri="{28A0092B-C50C-407E-A947-70E740481C1C}">
                <a14:useLocalDpi xmlns:a14="http://schemas.microsoft.com/office/drawing/2010/main" val="0"/>
              </a:ext>
            </a:extLst>
          </a:blip>
          <a:srcRect l="17341" t="9972" r="22659" b="13175"/>
          <a:stretch/>
        </p:blipFill>
        <p:spPr>
          <a:xfrm>
            <a:off x="9037833" y="3758726"/>
            <a:ext cx="3154167" cy="2693445"/>
          </a:xfrm>
          <a:prstGeom prst="rect">
            <a:avLst/>
          </a:prstGeom>
        </p:spPr>
      </p:pic>
    </p:spTree>
    <p:extLst>
      <p:ext uri="{BB962C8B-B14F-4D97-AF65-F5344CB8AC3E}">
        <p14:creationId xmlns:p14="http://schemas.microsoft.com/office/powerpoint/2010/main" val="393323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70E57-FF82-183E-1EE2-2D31805339B3}"/>
              </a:ext>
            </a:extLst>
          </p:cNvPr>
          <p:cNvSpPr>
            <a:spLocks noGrp="1"/>
          </p:cNvSpPr>
          <p:nvPr>
            <p:ph type="title"/>
          </p:nvPr>
        </p:nvSpPr>
        <p:spPr/>
        <p:txBody>
          <a:bodyPr/>
          <a:lstStyle/>
          <a:p>
            <a:r>
              <a:rPr lang="en-US" dirty="0"/>
              <a:t>Over 155 Client Partners Since 1997</a:t>
            </a:r>
          </a:p>
        </p:txBody>
      </p:sp>
      <p:pic>
        <p:nvPicPr>
          <p:cNvPr id="4" name="Picture 16" descr="SchedConpc">
            <a:extLst>
              <a:ext uri="{FF2B5EF4-FFF2-40B4-BE49-F238E27FC236}">
                <a16:creationId xmlns:a16="http://schemas.microsoft.com/office/drawing/2014/main" id="{A2608BC5-6D51-42D7-8595-D5FD188A9A8A}"/>
              </a:ext>
            </a:extLst>
          </p:cNvPr>
          <p:cNvPicPr>
            <a:picLocks noChangeAspect="1" noChangeArrowheads="1"/>
          </p:cNvPicPr>
          <p:nvPr/>
        </p:nvPicPr>
        <p:blipFill rotWithShape="1">
          <a:blip r:embed="rId2" cstate="print"/>
          <a:srcRect l="11125" t="25153" r="8551" b="32213"/>
          <a:stretch/>
        </p:blipFill>
        <p:spPr bwMode="auto">
          <a:xfrm>
            <a:off x="10099991" y="0"/>
            <a:ext cx="2092009" cy="576470"/>
          </a:xfrm>
          <a:prstGeom prst="rect">
            <a:avLst/>
          </a:prstGeom>
          <a:noFill/>
          <a:ln w="9525">
            <a:noFill/>
            <a:miter lim="800000"/>
            <a:headEnd/>
            <a:tailEnd/>
          </a:ln>
        </p:spPr>
      </p:pic>
      <p:sp>
        <p:nvSpPr>
          <p:cNvPr id="5" name="Rectangle 6">
            <a:extLst>
              <a:ext uri="{FF2B5EF4-FFF2-40B4-BE49-F238E27FC236}">
                <a16:creationId xmlns:a16="http://schemas.microsoft.com/office/drawing/2014/main" id="{696F8ADB-7F83-0AB7-507D-6CEEEC9D7C41}"/>
              </a:ext>
            </a:extLst>
          </p:cNvPr>
          <p:cNvSpPr>
            <a:spLocks noChangeArrowheads="1"/>
          </p:cNvSpPr>
          <p:nvPr/>
        </p:nvSpPr>
        <p:spPr bwMode="auto">
          <a:xfrm>
            <a:off x="0" y="869460"/>
            <a:ext cx="3200400" cy="5574796"/>
          </a:xfrm>
          <a:prstGeom prst="rect">
            <a:avLst/>
          </a:prstGeom>
          <a:noFill/>
          <a:ln w="9525">
            <a:noFill/>
            <a:miter lim="800000"/>
            <a:headEnd/>
            <a:tailEnd/>
          </a:ln>
        </p:spPr>
        <p:txBody>
          <a:bodyPr wrap="square">
            <a:spAutoFit/>
          </a:bodyPr>
          <a:lstStyle/>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AFLAC</a:t>
            </a:r>
          </a:p>
          <a:p>
            <a:pPr>
              <a:lnSpc>
                <a:spcPct val="75000"/>
              </a:lnSpc>
              <a:spcBef>
                <a:spcPct val="20000"/>
              </a:spcBef>
              <a:spcAft>
                <a:spcPct val="3000"/>
              </a:spcAft>
              <a:buSzPct val="90000"/>
              <a:buFont typeface="Wingdings" pitchFamily="2" charset="2"/>
              <a:buNone/>
            </a:pPr>
            <a:r>
              <a:rPr lang="en-US" sz="1200" dirty="0" err="1">
                <a:solidFill>
                  <a:schemeClr val="tx1"/>
                </a:solidFill>
                <a:cs typeface="Arial" pitchFamily="34" charset="0"/>
              </a:rPr>
              <a:t>AgVantis</a:t>
            </a:r>
            <a:endParaRPr lang="en-US" sz="1200" dirty="0">
              <a:solidFill>
                <a:schemeClr val="tx1"/>
              </a:solidFill>
              <a:cs typeface="Arial" pitchFamily="34" charset="0"/>
            </a:endParaRP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AON (Hewitt Associates)</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Arizona Supreme Court</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Bank of America (Countrywide)</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Bank of Montreal</a:t>
            </a:r>
          </a:p>
          <a:p>
            <a:pPr>
              <a:lnSpc>
                <a:spcPct val="75000"/>
              </a:lnSpc>
              <a:spcBef>
                <a:spcPct val="20000"/>
              </a:spcBef>
              <a:spcAft>
                <a:spcPct val="3000"/>
              </a:spcAft>
              <a:buSzPct val="90000"/>
              <a:buFont typeface="Wingdings" pitchFamily="2" charset="2"/>
              <a:buNone/>
            </a:pPr>
            <a:r>
              <a:rPr lang="en-US" sz="1200" dirty="0" err="1">
                <a:solidFill>
                  <a:schemeClr val="tx1"/>
                </a:solidFill>
                <a:cs typeface="Arial" pitchFamily="34" charset="0"/>
              </a:rPr>
              <a:t>BankUnited</a:t>
            </a:r>
            <a:endParaRPr lang="en-US" sz="1200" dirty="0">
              <a:solidFill>
                <a:schemeClr val="tx1"/>
              </a:solidFill>
              <a:cs typeface="Arial" pitchFamily="34" charset="0"/>
            </a:endParaRP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Basic American Foods</a:t>
            </a:r>
          </a:p>
          <a:p>
            <a:pPr>
              <a:lnSpc>
                <a:spcPct val="75000"/>
              </a:lnSpc>
              <a:spcBef>
                <a:spcPct val="20000"/>
              </a:spcBef>
              <a:spcAft>
                <a:spcPct val="3000"/>
              </a:spcAft>
              <a:buSzPct val="90000"/>
              <a:buFont typeface="Wingdings" pitchFamily="2" charset="2"/>
              <a:buNone/>
            </a:pPr>
            <a:r>
              <a:rPr lang="en-US" sz="1200" dirty="0">
                <a:solidFill>
                  <a:schemeClr val="tx1"/>
                </a:solidFill>
                <a:ea typeface="Times New Roman" pitchFamily="18" charset="0"/>
                <a:cs typeface="Arial" pitchFamily="34" charset="0"/>
              </a:rPr>
              <a:t>Becton, Dickinson and Company</a:t>
            </a:r>
            <a:r>
              <a:rPr lang="en-US" sz="1200" dirty="0">
                <a:solidFill>
                  <a:schemeClr val="tx1"/>
                </a:solidFill>
                <a:cs typeface="Arial" pitchFamily="34" charset="0"/>
              </a:rPr>
              <a:t> </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Blue Cross Blue Shield Association</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Blue Cross Blue Shield companies</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Booz Allen Hamilton</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Branch Banking &amp; Trust (BB&amp;T)</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Bristol-Myers Squibb</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British Petroleum (BP)</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California DMV</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California State Fund</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Canadian Institute for Health Information (CIHI)</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Canadian National Railway</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Capella University</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Centers for Medicare &amp; Medicaid Services (CMS)</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Cigna</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College Board</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Comcast</a:t>
            </a:r>
            <a:endParaRPr lang="en-US" sz="1200" dirty="0">
              <a:solidFill>
                <a:schemeClr val="tx1"/>
              </a:solidFill>
            </a:endParaRP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Corning Cable Systems</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Contech Systems, Inc.</a:t>
            </a:r>
          </a:p>
          <a:p>
            <a:pPr>
              <a:lnSpc>
                <a:spcPct val="75000"/>
              </a:lnSpc>
              <a:spcBef>
                <a:spcPct val="20000"/>
              </a:spcBef>
              <a:spcAft>
                <a:spcPct val="3000"/>
              </a:spcAft>
              <a:buSzPct val="90000"/>
              <a:buFont typeface="Wingdings" pitchFamily="2" charset="2"/>
              <a:buNone/>
            </a:pPr>
            <a:r>
              <a:rPr lang="en-US" sz="1200" dirty="0" err="1">
                <a:solidFill>
                  <a:schemeClr val="tx1"/>
                </a:solidFill>
                <a:cs typeface="Arial" pitchFamily="34" charset="0"/>
              </a:rPr>
              <a:t>CostCo</a:t>
            </a:r>
            <a:endParaRPr lang="en-US" sz="1200" dirty="0">
              <a:solidFill>
                <a:schemeClr val="tx1"/>
              </a:solidFill>
              <a:cs typeface="Arial" pitchFamily="34" charset="0"/>
            </a:endParaRP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D.A. Davidson</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Defense Logistics Agency (DLA)</a:t>
            </a:r>
          </a:p>
        </p:txBody>
      </p:sp>
      <p:sp>
        <p:nvSpPr>
          <p:cNvPr id="6" name="Rectangle 7">
            <a:extLst>
              <a:ext uri="{FF2B5EF4-FFF2-40B4-BE49-F238E27FC236}">
                <a16:creationId xmlns:a16="http://schemas.microsoft.com/office/drawing/2014/main" id="{7D697DCD-A05A-6333-95EF-FBB15E88E6C1}"/>
              </a:ext>
            </a:extLst>
          </p:cNvPr>
          <p:cNvSpPr>
            <a:spLocks noChangeArrowheads="1"/>
          </p:cNvSpPr>
          <p:nvPr/>
        </p:nvSpPr>
        <p:spPr bwMode="auto">
          <a:xfrm>
            <a:off x="3048000" y="869460"/>
            <a:ext cx="3289318" cy="5659691"/>
          </a:xfrm>
          <a:prstGeom prst="rect">
            <a:avLst/>
          </a:prstGeom>
          <a:noFill/>
          <a:ln w="9525">
            <a:noFill/>
            <a:miter lim="800000"/>
            <a:headEnd/>
            <a:tailEnd/>
          </a:ln>
        </p:spPr>
        <p:txBody>
          <a:bodyPr wrap="square">
            <a:spAutoFit/>
          </a:bodyPr>
          <a:lstStyle/>
          <a:p>
            <a:pPr>
              <a:lnSpc>
                <a:spcPct val="75000"/>
              </a:lnSpc>
              <a:spcBef>
                <a:spcPct val="20000"/>
              </a:spcBef>
              <a:spcAft>
                <a:spcPct val="3000"/>
              </a:spcAft>
              <a:buSzPct val="90000"/>
            </a:pPr>
            <a:r>
              <a:rPr lang="en-US" sz="1200" dirty="0">
                <a:solidFill>
                  <a:schemeClr val="tx1"/>
                </a:solidFill>
                <a:cs typeface="Arial" pitchFamily="34" charset="0"/>
              </a:rPr>
              <a:t>Delta Dental</a:t>
            </a:r>
          </a:p>
          <a:p>
            <a:pPr>
              <a:lnSpc>
                <a:spcPct val="75000"/>
              </a:lnSpc>
              <a:spcBef>
                <a:spcPct val="20000"/>
              </a:spcBef>
              <a:spcAft>
                <a:spcPct val="3000"/>
              </a:spcAft>
              <a:buSzPct val="90000"/>
            </a:pPr>
            <a:r>
              <a:rPr lang="en-US" sz="1200" dirty="0">
                <a:solidFill>
                  <a:schemeClr val="tx1"/>
                </a:solidFill>
                <a:cs typeface="Arial" pitchFamily="34" charset="0"/>
              </a:rPr>
              <a:t>Department of Defense (DoD)</a:t>
            </a:r>
          </a:p>
          <a:p>
            <a:pPr>
              <a:lnSpc>
                <a:spcPct val="75000"/>
              </a:lnSpc>
              <a:spcBef>
                <a:spcPct val="20000"/>
              </a:spcBef>
              <a:spcAft>
                <a:spcPct val="3000"/>
              </a:spcAft>
              <a:buSzPct val="90000"/>
            </a:pPr>
            <a:r>
              <a:rPr lang="en-US" sz="1200" dirty="0">
                <a:solidFill>
                  <a:schemeClr val="tx1"/>
                </a:solidFill>
                <a:cs typeface="Arial" pitchFamily="34" charset="0"/>
              </a:rPr>
              <a:t>Department of Homeland Security (DHS)</a:t>
            </a:r>
          </a:p>
          <a:p>
            <a:pPr>
              <a:lnSpc>
                <a:spcPct val="75000"/>
              </a:lnSpc>
              <a:spcBef>
                <a:spcPct val="20000"/>
              </a:spcBef>
              <a:spcAft>
                <a:spcPct val="3000"/>
              </a:spcAft>
              <a:buSzPct val="90000"/>
            </a:pPr>
            <a:r>
              <a:rPr lang="en-US" sz="1200" dirty="0">
                <a:solidFill>
                  <a:schemeClr val="tx1"/>
                </a:solidFill>
                <a:cs typeface="Arial" pitchFamily="34" charset="0"/>
              </a:rPr>
              <a:t>Department of the Interior</a:t>
            </a:r>
          </a:p>
          <a:p>
            <a:pPr>
              <a:lnSpc>
                <a:spcPct val="75000"/>
              </a:lnSpc>
              <a:spcBef>
                <a:spcPct val="20000"/>
              </a:spcBef>
              <a:spcAft>
                <a:spcPct val="3000"/>
              </a:spcAft>
              <a:buSzPct val="90000"/>
            </a:pPr>
            <a:r>
              <a:rPr lang="en-US" sz="1200" dirty="0">
                <a:solidFill>
                  <a:schemeClr val="tx1"/>
                </a:solidFill>
                <a:cs typeface="Arial" pitchFamily="34" charset="0"/>
              </a:rPr>
              <a:t>Discover</a:t>
            </a:r>
          </a:p>
          <a:p>
            <a:pPr>
              <a:lnSpc>
                <a:spcPct val="75000"/>
              </a:lnSpc>
              <a:spcBef>
                <a:spcPct val="20000"/>
              </a:spcBef>
              <a:spcAft>
                <a:spcPct val="3000"/>
              </a:spcAft>
              <a:buSzPct val="90000"/>
            </a:pPr>
            <a:r>
              <a:rPr lang="en-US" sz="1200" dirty="0">
                <a:solidFill>
                  <a:schemeClr val="tx1"/>
                </a:solidFill>
                <a:cs typeface="Arial" pitchFamily="34" charset="0"/>
              </a:rPr>
              <a:t>Driehaus Capital Management</a:t>
            </a:r>
          </a:p>
          <a:p>
            <a:pPr>
              <a:lnSpc>
                <a:spcPct val="75000"/>
              </a:lnSpc>
              <a:spcBef>
                <a:spcPct val="20000"/>
              </a:spcBef>
              <a:spcAft>
                <a:spcPct val="3000"/>
              </a:spcAft>
              <a:buSzPct val="90000"/>
            </a:pPr>
            <a:r>
              <a:rPr lang="en-US" sz="1200" dirty="0">
                <a:solidFill>
                  <a:schemeClr val="tx1"/>
                </a:solidFill>
                <a:cs typeface="Arial" pitchFamily="34" charset="0"/>
              </a:rPr>
              <a:t>Eli Lilly and Company</a:t>
            </a:r>
          </a:p>
          <a:p>
            <a:pPr>
              <a:lnSpc>
                <a:spcPct val="75000"/>
              </a:lnSpc>
              <a:spcBef>
                <a:spcPct val="20000"/>
              </a:spcBef>
              <a:spcAft>
                <a:spcPct val="3000"/>
              </a:spcAft>
              <a:buSzPct val="90000"/>
            </a:pPr>
            <a:r>
              <a:rPr lang="en-US" sz="1200" dirty="0">
                <a:solidFill>
                  <a:schemeClr val="tx1"/>
                </a:solidFill>
                <a:cs typeface="Arial" pitchFamily="34" charset="0"/>
              </a:rPr>
              <a:t>Environment Protection Agency (EPA)</a:t>
            </a:r>
          </a:p>
          <a:p>
            <a:pPr>
              <a:lnSpc>
                <a:spcPct val="75000"/>
              </a:lnSpc>
              <a:spcBef>
                <a:spcPct val="20000"/>
              </a:spcBef>
              <a:spcAft>
                <a:spcPct val="3000"/>
              </a:spcAft>
              <a:buSzPct val="90000"/>
            </a:pPr>
            <a:r>
              <a:rPr lang="en-US" sz="1200" dirty="0">
                <a:solidFill>
                  <a:schemeClr val="tx1"/>
                </a:solidFill>
                <a:cs typeface="Arial" pitchFamily="34" charset="0"/>
              </a:rPr>
              <a:t>Erwin</a:t>
            </a:r>
          </a:p>
          <a:p>
            <a:pPr>
              <a:lnSpc>
                <a:spcPct val="75000"/>
              </a:lnSpc>
              <a:spcBef>
                <a:spcPct val="20000"/>
              </a:spcBef>
              <a:spcAft>
                <a:spcPct val="3000"/>
              </a:spcAft>
              <a:buSzPct val="90000"/>
            </a:pPr>
            <a:r>
              <a:rPr lang="en-US" sz="1200" dirty="0">
                <a:solidFill>
                  <a:schemeClr val="tx1"/>
                </a:solidFill>
                <a:cs typeface="Arial" pitchFamily="34" charset="0"/>
              </a:rPr>
              <a:t>Fannie Mae</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Farmers Insurance Group</a:t>
            </a:r>
          </a:p>
          <a:p>
            <a:pPr>
              <a:lnSpc>
                <a:spcPct val="75000"/>
              </a:lnSpc>
              <a:spcBef>
                <a:spcPct val="20000"/>
              </a:spcBef>
              <a:spcAft>
                <a:spcPct val="3000"/>
              </a:spcAft>
              <a:buSzPct val="90000"/>
            </a:pPr>
            <a:r>
              <a:rPr lang="en-US" sz="1200" dirty="0">
                <a:solidFill>
                  <a:schemeClr val="tx1"/>
                </a:solidFill>
                <a:cs typeface="Arial" pitchFamily="34" charset="0"/>
              </a:rPr>
              <a:t>Federal Aviation Administration</a:t>
            </a:r>
          </a:p>
          <a:p>
            <a:pPr>
              <a:lnSpc>
                <a:spcPct val="75000"/>
              </a:lnSpc>
              <a:spcBef>
                <a:spcPct val="20000"/>
              </a:spcBef>
              <a:spcAft>
                <a:spcPct val="3000"/>
              </a:spcAft>
              <a:buSzPct val="90000"/>
            </a:pPr>
            <a:r>
              <a:rPr lang="en-US" sz="1200" dirty="0">
                <a:solidFill>
                  <a:schemeClr val="tx1"/>
                </a:solidFill>
                <a:cs typeface="Arial" pitchFamily="34" charset="0"/>
              </a:rPr>
              <a:t>Federal Bureau of Investigation (FBI)</a:t>
            </a:r>
          </a:p>
          <a:p>
            <a:pPr>
              <a:lnSpc>
                <a:spcPct val="75000"/>
              </a:lnSpc>
              <a:spcBef>
                <a:spcPct val="20000"/>
              </a:spcBef>
              <a:spcAft>
                <a:spcPct val="3000"/>
              </a:spcAft>
              <a:buSzPct val="90000"/>
            </a:pPr>
            <a:r>
              <a:rPr lang="en-US" sz="1200" dirty="0">
                <a:solidFill>
                  <a:schemeClr val="tx1"/>
                </a:solidFill>
                <a:cs typeface="Arial" pitchFamily="34" charset="0"/>
              </a:rPr>
              <a:t>FedEx</a:t>
            </a:r>
          </a:p>
          <a:p>
            <a:pPr>
              <a:lnSpc>
                <a:spcPct val="75000"/>
              </a:lnSpc>
              <a:spcBef>
                <a:spcPct val="20000"/>
              </a:spcBef>
              <a:spcAft>
                <a:spcPct val="3000"/>
              </a:spcAft>
              <a:buSzPct val="90000"/>
            </a:pPr>
            <a:r>
              <a:rPr lang="en-US" sz="1200" dirty="0">
                <a:solidFill>
                  <a:schemeClr val="tx1"/>
                </a:solidFill>
                <a:cs typeface="Arial" pitchFamily="34" charset="0"/>
              </a:rPr>
              <a:t>FEMA</a:t>
            </a:r>
          </a:p>
          <a:p>
            <a:pPr>
              <a:lnSpc>
                <a:spcPct val="75000"/>
              </a:lnSpc>
              <a:spcBef>
                <a:spcPct val="20000"/>
              </a:spcBef>
              <a:spcAft>
                <a:spcPct val="3000"/>
              </a:spcAft>
              <a:buSzPct val="90000"/>
            </a:pPr>
            <a:r>
              <a:rPr lang="en-US" sz="1200" dirty="0">
                <a:solidFill>
                  <a:schemeClr val="tx1"/>
                </a:solidFill>
                <a:cs typeface="Arial" pitchFamily="34" charset="0"/>
              </a:rPr>
              <a:t>Fidelity Information Services </a:t>
            </a:r>
          </a:p>
          <a:p>
            <a:pPr>
              <a:lnSpc>
                <a:spcPct val="75000"/>
              </a:lnSpc>
              <a:spcBef>
                <a:spcPct val="20000"/>
              </a:spcBef>
              <a:spcAft>
                <a:spcPct val="3000"/>
              </a:spcAft>
              <a:buSzPct val="90000"/>
            </a:pPr>
            <a:r>
              <a:rPr lang="en-US" sz="1200" dirty="0">
                <a:solidFill>
                  <a:schemeClr val="tx1"/>
                </a:solidFill>
                <a:cs typeface="Arial" pitchFamily="34" charset="0"/>
              </a:rPr>
              <a:t>FICO (Fair </a:t>
            </a:r>
            <a:r>
              <a:rPr lang="en-US" sz="1200" dirty="0" err="1">
                <a:solidFill>
                  <a:schemeClr val="tx1"/>
                </a:solidFill>
                <a:cs typeface="Arial" pitchFamily="34" charset="0"/>
              </a:rPr>
              <a:t>Issac</a:t>
            </a:r>
            <a:r>
              <a:rPr lang="en-US" sz="1200" dirty="0">
                <a:solidFill>
                  <a:schemeClr val="tx1"/>
                </a:solidFill>
                <a:cs typeface="Arial" pitchFamily="34" charset="0"/>
              </a:rPr>
              <a:t>)</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Ford Motor Company</a:t>
            </a:r>
          </a:p>
          <a:p>
            <a:pPr>
              <a:lnSpc>
                <a:spcPct val="75000"/>
              </a:lnSpc>
              <a:spcBef>
                <a:spcPct val="20000"/>
              </a:spcBef>
              <a:spcAft>
                <a:spcPct val="3000"/>
              </a:spcAft>
              <a:buSzPct val="90000"/>
            </a:pPr>
            <a:r>
              <a:rPr lang="en-US" sz="1200" dirty="0">
                <a:solidFill>
                  <a:schemeClr val="tx1"/>
                </a:solidFill>
                <a:cs typeface="Arial" pitchFamily="34" charset="0"/>
              </a:rPr>
              <a:t>GlaxoSmithKline</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Harbor Funds</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Harris Bank (BMO)</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The Hartford</a:t>
            </a:r>
            <a:endParaRPr lang="en-US" sz="1200" dirty="0">
              <a:solidFill>
                <a:schemeClr val="tx1"/>
              </a:solidFill>
            </a:endParaRP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Harvard Pilgrim HealthCare</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Health Care Services Corporation</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Henny Penny</a:t>
            </a:r>
          </a:p>
          <a:p>
            <a:pPr>
              <a:lnSpc>
                <a:spcPct val="75000"/>
              </a:lnSpc>
              <a:spcBef>
                <a:spcPct val="20000"/>
              </a:spcBef>
              <a:spcAft>
                <a:spcPct val="3000"/>
              </a:spcAft>
              <a:buSzPct val="90000"/>
              <a:buFont typeface="Wingdings" pitchFamily="2" charset="2"/>
              <a:buNone/>
            </a:pPr>
            <a:r>
              <a:rPr lang="en-US" sz="1200" dirty="0">
                <a:solidFill>
                  <a:schemeClr val="tx1"/>
                </a:solidFill>
                <a:cs typeface="Times New Roman" pitchFamily="18" charset="0"/>
              </a:rPr>
              <a:t>HP (Hewlett-Packard)</a:t>
            </a:r>
          </a:p>
          <a:p>
            <a:pPr>
              <a:lnSpc>
                <a:spcPct val="75000"/>
              </a:lnSpc>
              <a:spcBef>
                <a:spcPct val="20000"/>
              </a:spcBef>
              <a:spcAft>
                <a:spcPct val="3000"/>
              </a:spcAft>
              <a:buSzPct val="90000"/>
              <a:buFont typeface="Wingdings" pitchFamily="2" charset="2"/>
              <a:buNone/>
            </a:pPr>
            <a:r>
              <a:rPr lang="en-US" sz="1200" dirty="0">
                <a:solidFill>
                  <a:schemeClr val="tx1"/>
                </a:solidFill>
                <a:cs typeface="Times New Roman" pitchFamily="18" charset="0"/>
              </a:rPr>
              <a:t>IDMA (Insurance Data Mgt. Institute)</a:t>
            </a:r>
          </a:p>
          <a:p>
            <a:pPr>
              <a:lnSpc>
                <a:spcPct val="75000"/>
              </a:lnSpc>
              <a:spcBef>
                <a:spcPct val="20000"/>
              </a:spcBef>
              <a:spcAft>
                <a:spcPct val="3000"/>
              </a:spcAft>
              <a:buSzPct val="90000"/>
              <a:buFont typeface="Wingdings" pitchFamily="2" charset="2"/>
              <a:buNone/>
            </a:pPr>
            <a:r>
              <a:rPr lang="en-US" sz="1200" dirty="0">
                <a:solidFill>
                  <a:schemeClr val="tx1"/>
                </a:solidFill>
                <a:cs typeface="Times New Roman" pitchFamily="18" charset="0"/>
              </a:rPr>
              <a:t>Information Resources Inc.</a:t>
            </a:r>
          </a:p>
          <a:p>
            <a:pPr>
              <a:lnSpc>
                <a:spcPct val="75000"/>
              </a:lnSpc>
              <a:spcBef>
                <a:spcPct val="20000"/>
              </a:spcBef>
              <a:spcAft>
                <a:spcPct val="3000"/>
              </a:spcAft>
              <a:buSzPct val="90000"/>
              <a:buFont typeface="Wingdings" pitchFamily="2" charset="2"/>
              <a:buNone/>
            </a:pPr>
            <a:r>
              <a:rPr lang="en-US" sz="1200" dirty="0">
                <a:solidFill>
                  <a:schemeClr val="tx1"/>
                </a:solidFill>
                <a:cs typeface="Times New Roman" pitchFamily="18" charset="0"/>
              </a:rPr>
              <a:t>International Paper</a:t>
            </a:r>
          </a:p>
          <a:p>
            <a:pPr>
              <a:lnSpc>
                <a:spcPct val="75000"/>
              </a:lnSpc>
              <a:spcBef>
                <a:spcPct val="20000"/>
              </a:spcBef>
              <a:spcAft>
                <a:spcPct val="3000"/>
              </a:spcAft>
              <a:buSzPct val="90000"/>
            </a:pPr>
            <a:r>
              <a:rPr lang="en-US" sz="1200" dirty="0">
                <a:solidFill>
                  <a:schemeClr val="tx1"/>
                </a:solidFill>
              </a:rPr>
              <a:t>IQVIA (Quintiles)</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Janus Mutual Funds</a:t>
            </a:r>
          </a:p>
        </p:txBody>
      </p:sp>
      <p:sp>
        <p:nvSpPr>
          <p:cNvPr id="7" name="Rectangle 8">
            <a:extLst>
              <a:ext uri="{FF2B5EF4-FFF2-40B4-BE49-F238E27FC236}">
                <a16:creationId xmlns:a16="http://schemas.microsoft.com/office/drawing/2014/main" id="{6ACCF18A-D015-794F-9F60-7A6E2314962C}"/>
              </a:ext>
            </a:extLst>
          </p:cNvPr>
          <p:cNvSpPr>
            <a:spLocks noChangeArrowheads="1"/>
          </p:cNvSpPr>
          <p:nvPr/>
        </p:nvSpPr>
        <p:spPr bwMode="auto">
          <a:xfrm>
            <a:off x="8902681" y="869460"/>
            <a:ext cx="3289319" cy="5617243"/>
          </a:xfrm>
          <a:prstGeom prst="rect">
            <a:avLst/>
          </a:prstGeom>
          <a:noFill/>
          <a:ln w="9525">
            <a:noFill/>
            <a:miter lim="800000"/>
            <a:headEnd/>
            <a:tailEnd/>
          </a:ln>
        </p:spPr>
        <p:txBody>
          <a:bodyPr wrap="square">
            <a:spAutoFit/>
          </a:bodyPr>
          <a:lstStyle/>
          <a:p>
            <a:pPr>
              <a:lnSpc>
                <a:spcPct val="75000"/>
              </a:lnSpc>
              <a:spcBef>
                <a:spcPct val="20000"/>
              </a:spcBef>
              <a:spcAft>
                <a:spcPct val="3000"/>
              </a:spcAft>
              <a:buSzPct val="90000"/>
            </a:pPr>
            <a:r>
              <a:rPr lang="en-US" sz="1200" dirty="0">
                <a:solidFill>
                  <a:schemeClr val="tx1"/>
                </a:solidFill>
              </a:rPr>
              <a:t>Standard Bank of South Africa</a:t>
            </a:r>
          </a:p>
          <a:p>
            <a:pPr>
              <a:lnSpc>
                <a:spcPct val="75000"/>
              </a:lnSpc>
              <a:spcBef>
                <a:spcPct val="20000"/>
              </a:spcBef>
              <a:spcAft>
                <a:spcPct val="3000"/>
              </a:spcAft>
              <a:buSzPct val="90000"/>
            </a:pPr>
            <a:r>
              <a:rPr lang="en-US" sz="1200" dirty="0" err="1">
                <a:solidFill>
                  <a:schemeClr val="tx1"/>
                </a:solidFill>
              </a:rPr>
              <a:t>SunBelt</a:t>
            </a:r>
            <a:r>
              <a:rPr lang="en-US" sz="1200" dirty="0">
                <a:solidFill>
                  <a:schemeClr val="tx1"/>
                </a:solidFill>
              </a:rPr>
              <a:t> Rentals</a:t>
            </a:r>
          </a:p>
          <a:p>
            <a:pPr>
              <a:lnSpc>
                <a:spcPct val="75000"/>
              </a:lnSpc>
              <a:spcBef>
                <a:spcPct val="20000"/>
              </a:spcBef>
              <a:spcAft>
                <a:spcPct val="3000"/>
              </a:spcAft>
              <a:buSzPct val="90000"/>
            </a:pPr>
            <a:r>
              <a:rPr lang="en-US" sz="1200" dirty="0">
                <a:solidFill>
                  <a:schemeClr val="tx1"/>
                </a:solidFill>
              </a:rPr>
              <a:t>SunTrust Bank</a:t>
            </a:r>
          </a:p>
          <a:p>
            <a:pPr>
              <a:lnSpc>
                <a:spcPct val="75000"/>
              </a:lnSpc>
              <a:spcBef>
                <a:spcPct val="20000"/>
              </a:spcBef>
              <a:spcAft>
                <a:spcPct val="3000"/>
              </a:spcAft>
              <a:buSzPct val="90000"/>
              <a:buFont typeface="Wingdings" pitchFamily="2" charset="2"/>
              <a:buNone/>
            </a:pPr>
            <a:r>
              <a:rPr lang="en-US" sz="1200" dirty="0">
                <a:solidFill>
                  <a:schemeClr val="tx1"/>
                </a:solidFill>
              </a:rPr>
              <a:t>Surescripts</a:t>
            </a:r>
          </a:p>
          <a:p>
            <a:pPr>
              <a:lnSpc>
                <a:spcPct val="75000"/>
              </a:lnSpc>
              <a:spcBef>
                <a:spcPct val="20000"/>
              </a:spcBef>
              <a:spcAft>
                <a:spcPct val="3000"/>
              </a:spcAft>
              <a:buSzPct val="90000"/>
              <a:buFont typeface="Wingdings" pitchFamily="2" charset="2"/>
              <a:buNone/>
            </a:pPr>
            <a:r>
              <a:rPr lang="en-US" sz="1200" dirty="0">
                <a:solidFill>
                  <a:schemeClr val="tx1"/>
                </a:solidFill>
              </a:rPr>
              <a:t>Swagelok</a:t>
            </a:r>
          </a:p>
          <a:p>
            <a:pPr>
              <a:lnSpc>
                <a:spcPct val="75000"/>
              </a:lnSpc>
              <a:spcBef>
                <a:spcPct val="20000"/>
              </a:spcBef>
              <a:spcAft>
                <a:spcPct val="3000"/>
              </a:spcAft>
              <a:buSzPct val="90000"/>
              <a:buFont typeface="Wingdings" pitchFamily="2" charset="2"/>
              <a:buNone/>
            </a:pPr>
            <a:r>
              <a:rPr lang="en-US" sz="1200" dirty="0">
                <a:solidFill>
                  <a:schemeClr val="tx1"/>
                </a:solidFill>
              </a:rPr>
              <a:t>Target Corporation</a:t>
            </a:r>
          </a:p>
          <a:p>
            <a:pPr>
              <a:lnSpc>
                <a:spcPct val="75000"/>
              </a:lnSpc>
              <a:spcBef>
                <a:spcPct val="20000"/>
              </a:spcBef>
              <a:spcAft>
                <a:spcPct val="3000"/>
              </a:spcAft>
              <a:buSzPct val="90000"/>
              <a:buFont typeface="Wingdings" pitchFamily="2" charset="2"/>
              <a:buNone/>
            </a:pPr>
            <a:r>
              <a:rPr lang="en-US" sz="1200" dirty="0">
                <a:solidFill>
                  <a:schemeClr val="tx1"/>
                </a:solidFill>
              </a:rPr>
              <a:t>Texas CPA</a:t>
            </a:r>
          </a:p>
          <a:p>
            <a:pPr>
              <a:lnSpc>
                <a:spcPct val="75000"/>
              </a:lnSpc>
              <a:spcBef>
                <a:spcPct val="20000"/>
              </a:spcBef>
              <a:spcAft>
                <a:spcPct val="3000"/>
              </a:spcAft>
              <a:buSzPct val="90000"/>
              <a:buFont typeface="Wingdings" pitchFamily="2" charset="2"/>
              <a:buNone/>
            </a:pPr>
            <a:r>
              <a:rPr lang="en-US" sz="1200" dirty="0">
                <a:solidFill>
                  <a:schemeClr val="tx1"/>
                </a:solidFill>
              </a:rPr>
              <a:t>The Regence Group</a:t>
            </a:r>
          </a:p>
          <a:p>
            <a:pPr>
              <a:lnSpc>
                <a:spcPct val="75000"/>
              </a:lnSpc>
              <a:spcBef>
                <a:spcPct val="20000"/>
              </a:spcBef>
              <a:spcAft>
                <a:spcPct val="3000"/>
              </a:spcAft>
              <a:buSzPct val="90000"/>
              <a:buFont typeface="Wingdings" pitchFamily="2" charset="2"/>
              <a:buNone/>
            </a:pPr>
            <a:r>
              <a:rPr lang="en-US" sz="1200" dirty="0">
                <a:solidFill>
                  <a:schemeClr val="tx1"/>
                </a:solidFill>
              </a:rPr>
              <a:t>Thomson Multimedia (RCA)</a:t>
            </a:r>
          </a:p>
          <a:p>
            <a:pPr>
              <a:lnSpc>
                <a:spcPct val="75000"/>
              </a:lnSpc>
              <a:spcBef>
                <a:spcPct val="20000"/>
              </a:spcBef>
              <a:spcAft>
                <a:spcPct val="3000"/>
              </a:spcAft>
              <a:buSzPct val="90000"/>
              <a:buFont typeface="Wingdings" pitchFamily="2" charset="2"/>
              <a:buNone/>
            </a:pPr>
            <a:r>
              <a:rPr lang="en-US" sz="1200" dirty="0">
                <a:solidFill>
                  <a:schemeClr val="tx1"/>
                </a:solidFill>
              </a:rPr>
              <a:t>Thrivent Financial</a:t>
            </a:r>
          </a:p>
          <a:p>
            <a:pPr>
              <a:lnSpc>
                <a:spcPct val="75000"/>
              </a:lnSpc>
              <a:spcBef>
                <a:spcPct val="20000"/>
              </a:spcBef>
              <a:spcAft>
                <a:spcPct val="3000"/>
              </a:spcAft>
              <a:buSzPct val="90000"/>
              <a:buFont typeface="Wingdings" pitchFamily="2" charset="2"/>
              <a:buNone/>
            </a:pPr>
            <a:r>
              <a:rPr lang="en-US" sz="1200" dirty="0">
                <a:solidFill>
                  <a:schemeClr val="tx1"/>
                </a:solidFill>
              </a:rPr>
              <a:t>United Healthcare (UHC)</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United Health Group</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United Nations (ICAO)</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United States Air Force</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United States Federal Courts</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United States Department of State</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United States Fish and Wildlife Service</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United States Navy</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United States Navy (BUPERS)</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United States Transportation Command</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University of Michigan</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University of Wisconsin Health</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USAA</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US Cellular</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Vera Bradley</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Waste Management</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Wells Fargo</a:t>
            </a:r>
            <a:endParaRPr lang="en-US" sz="1200" dirty="0">
              <a:solidFill>
                <a:schemeClr val="tx1"/>
              </a:solidFill>
            </a:endParaRP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Wisconsin Department of Transportation</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Workers’ Compensation Insurance Rating Bureau of California (WCIRB)</a:t>
            </a:r>
          </a:p>
          <a:p>
            <a:pPr>
              <a:lnSpc>
                <a:spcPct val="75000"/>
              </a:lnSpc>
              <a:spcBef>
                <a:spcPct val="20000"/>
              </a:spcBef>
              <a:spcAft>
                <a:spcPct val="3000"/>
              </a:spcAft>
              <a:buSzPct val="90000"/>
              <a:buFont typeface="Wingdings" pitchFamily="2" charset="2"/>
              <a:buNone/>
            </a:pPr>
            <a:r>
              <a:rPr lang="en-US" sz="1200" dirty="0">
                <a:solidFill>
                  <a:schemeClr val="tx1"/>
                </a:solidFill>
                <a:ea typeface="Times New Roman" pitchFamily="18" charset="0"/>
                <a:cs typeface="Arial" pitchFamily="34" charset="0"/>
              </a:rPr>
              <a:t>Zurich Cantonal Bank </a:t>
            </a:r>
          </a:p>
        </p:txBody>
      </p:sp>
      <p:sp>
        <p:nvSpPr>
          <p:cNvPr id="8" name="Rectangle 7">
            <a:extLst>
              <a:ext uri="{FF2B5EF4-FFF2-40B4-BE49-F238E27FC236}">
                <a16:creationId xmlns:a16="http://schemas.microsoft.com/office/drawing/2014/main" id="{92BE8C7F-0430-F571-BD55-CB1A386C7169}"/>
              </a:ext>
            </a:extLst>
          </p:cNvPr>
          <p:cNvSpPr>
            <a:spLocks noChangeArrowheads="1"/>
          </p:cNvSpPr>
          <p:nvPr/>
        </p:nvSpPr>
        <p:spPr bwMode="auto">
          <a:xfrm>
            <a:off x="6172200" y="869460"/>
            <a:ext cx="2895600" cy="5393849"/>
          </a:xfrm>
          <a:prstGeom prst="rect">
            <a:avLst/>
          </a:prstGeom>
          <a:noFill/>
          <a:ln w="9525">
            <a:noFill/>
            <a:miter lim="800000"/>
            <a:headEnd/>
            <a:tailEnd/>
          </a:ln>
        </p:spPr>
        <p:txBody>
          <a:bodyPr wrap="square">
            <a:spAutoFit/>
          </a:bodyPr>
          <a:lstStyle/>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Johnson Controls</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Key Bank</a:t>
            </a:r>
          </a:p>
          <a:p>
            <a:pPr>
              <a:lnSpc>
                <a:spcPct val="75000"/>
              </a:lnSpc>
              <a:spcBef>
                <a:spcPct val="20000"/>
              </a:spcBef>
              <a:spcAft>
                <a:spcPct val="3000"/>
              </a:spcAft>
              <a:buSzPct val="90000"/>
            </a:pPr>
            <a:r>
              <a:rPr lang="en-US" sz="1200" dirty="0" err="1">
                <a:solidFill>
                  <a:schemeClr val="tx1"/>
                </a:solidFill>
                <a:cs typeface="Arial" pitchFamily="34" charset="0"/>
              </a:rPr>
              <a:t>LiquidNet</a:t>
            </a:r>
            <a:endParaRPr lang="en-US" sz="1200" dirty="0">
              <a:solidFill>
                <a:schemeClr val="tx1"/>
              </a:solidFill>
              <a:cs typeface="Arial" pitchFamily="34" charset="0"/>
            </a:endParaRPr>
          </a:p>
          <a:p>
            <a:pPr>
              <a:lnSpc>
                <a:spcPct val="75000"/>
              </a:lnSpc>
              <a:spcBef>
                <a:spcPct val="20000"/>
              </a:spcBef>
              <a:spcAft>
                <a:spcPct val="3000"/>
              </a:spcAft>
              <a:buSzPct val="90000"/>
            </a:pPr>
            <a:r>
              <a:rPr lang="en-US" sz="1200" dirty="0">
                <a:solidFill>
                  <a:schemeClr val="tx1"/>
                </a:solidFill>
                <a:cs typeface="Arial" pitchFamily="34" charset="0"/>
              </a:rPr>
              <a:t>Loyola Medical Center</a:t>
            </a:r>
          </a:p>
          <a:p>
            <a:pPr>
              <a:lnSpc>
                <a:spcPct val="75000"/>
              </a:lnSpc>
              <a:spcBef>
                <a:spcPct val="20000"/>
              </a:spcBef>
              <a:spcAft>
                <a:spcPct val="3000"/>
              </a:spcAft>
              <a:buSzPct val="90000"/>
            </a:pPr>
            <a:r>
              <a:rPr lang="en-US" sz="1200" dirty="0">
                <a:solidFill>
                  <a:schemeClr val="tx1"/>
                </a:solidFill>
                <a:cs typeface="Arial" pitchFamily="34" charset="0"/>
              </a:rPr>
              <a:t>Manulife Financial (John Hancock Fin.)</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Mayo Clinic</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McDonalds</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Micron</a:t>
            </a:r>
            <a:endParaRPr lang="en-US" sz="1200" dirty="0">
              <a:solidFill>
                <a:schemeClr val="tx1"/>
              </a:solidFill>
            </a:endParaRP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Microsoft</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MoneyGram</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NASA</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National City Bank (PNC Financial)</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Nationwide</a:t>
            </a:r>
          </a:p>
          <a:p>
            <a:pPr>
              <a:lnSpc>
                <a:spcPct val="75000"/>
              </a:lnSpc>
              <a:spcBef>
                <a:spcPct val="20000"/>
              </a:spcBef>
              <a:spcAft>
                <a:spcPct val="3000"/>
              </a:spcAft>
              <a:buSzPct val="90000"/>
            </a:pPr>
            <a:r>
              <a:rPr lang="en-US" sz="1200" dirty="0">
                <a:solidFill>
                  <a:schemeClr val="tx1"/>
                </a:solidFill>
                <a:cs typeface="Arial" pitchFamily="34" charset="0"/>
              </a:rPr>
              <a:t>Neighborhood Health Plan</a:t>
            </a:r>
          </a:p>
          <a:p>
            <a:pPr>
              <a:lnSpc>
                <a:spcPct val="75000"/>
              </a:lnSpc>
              <a:spcBef>
                <a:spcPct val="20000"/>
              </a:spcBef>
              <a:spcAft>
                <a:spcPct val="3000"/>
              </a:spcAft>
              <a:buSzPct val="90000"/>
            </a:pPr>
            <a:r>
              <a:rPr lang="en-US" sz="1200" dirty="0">
                <a:solidFill>
                  <a:schemeClr val="tx1"/>
                </a:solidFill>
                <a:cs typeface="Arial" pitchFamily="34" charset="0"/>
              </a:rPr>
              <a:t>NORC</a:t>
            </a:r>
          </a:p>
          <a:p>
            <a:pPr>
              <a:lnSpc>
                <a:spcPct val="75000"/>
              </a:lnSpc>
              <a:spcBef>
                <a:spcPct val="20000"/>
              </a:spcBef>
              <a:spcAft>
                <a:spcPct val="3000"/>
              </a:spcAft>
              <a:buSzPct val="90000"/>
            </a:pPr>
            <a:r>
              <a:rPr lang="en-US" sz="1200" dirty="0">
                <a:solidFill>
                  <a:schemeClr val="tx1"/>
                </a:solidFill>
                <a:cs typeface="Arial" pitchFamily="34" charset="0"/>
              </a:rPr>
              <a:t>Physicians Mutual Insurance</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Pillsbury</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Quartz Benefits</a:t>
            </a:r>
          </a:p>
          <a:p>
            <a:pPr>
              <a:lnSpc>
                <a:spcPct val="75000"/>
              </a:lnSpc>
              <a:spcBef>
                <a:spcPct val="20000"/>
              </a:spcBef>
              <a:spcAft>
                <a:spcPct val="3000"/>
              </a:spcAft>
              <a:buSzPct val="90000"/>
              <a:buFont typeface="Wingdings" pitchFamily="2" charset="2"/>
              <a:buNone/>
            </a:pPr>
            <a:r>
              <a:rPr lang="en-US" sz="1200" dirty="0">
                <a:solidFill>
                  <a:schemeClr val="tx1"/>
                </a:solidFill>
                <a:cs typeface="Arial" pitchFamily="34" charset="0"/>
              </a:rPr>
              <a:t>Rowan College of South Jersey (RCSJ)</a:t>
            </a:r>
          </a:p>
          <a:p>
            <a:pPr>
              <a:lnSpc>
                <a:spcPct val="75000"/>
              </a:lnSpc>
              <a:spcBef>
                <a:spcPct val="20000"/>
              </a:spcBef>
              <a:spcAft>
                <a:spcPct val="3000"/>
              </a:spcAft>
              <a:buSzPct val="90000"/>
              <a:buFont typeface="Wingdings" pitchFamily="2" charset="2"/>
              <a:buNone/>
            </a:pPr>
            <a:r>
              <a:rPr lang="en-US" sz="1200" dirty="0">
                <a:solidFill>
                  <a:schemeClr val="tx1"/>
                </a:solidFill>
              </a:rPr>
              <a:t>Sallie Mae</a:t>
            </a:r>
          </a:p>
          <a:p>
            <a:pPr>
              <a:lnSpc>
                <a:spcPct val="75000"/>
              </a:lnSpc>
              <a:spcBef>
                <a:spcPct val="20000"/>
              </a:spcBef>
              <a:spcAft>
                <a:spcPct val="3000"/>
              </a:spcAft>
              <a:buSzPct val="90000"/>
              <a:buFont typeface="Wingdings" pitchFamily="2" charset="2"/>
              <a:buNone/>
            </a:pPr>
            <a:r>
              <a:rPr lang="en-US" sz="1200" dirty="0">
                <a:solidFill>
                  <a:schemeClr val="tx1"/>
                </a:solidFill>
              </a:rPr>
              <a:t>Saudi Arabia Minister of the Interior</a:t>
            </a:r>
          </a:p>
          <a:p>
            <a:pPr>
              <a:lnSpc>
                <a:spcPct val="75000"/>
              </a:lnSpc>
              <a:spcBef>
                <a:spcPct val="20000"/>
              </a:spcBef>
              <a:spcAft>
                <a:spcPct val="3000"/>
              </a:spcAft>
              <a:buSzPct val="90000"/>
              <a:buFont typeface="Wingdings" pitchFamily="2" charset="2"/>
              <a:buNone/>
            </a:pPr>
            <a:r>
              <a:rPr lang="en-US" sz="1200" dirty="0">
                <a:solidFill>
                  <a:schemeClr val="tx1"/>
                </a:solidFill>
              </a:rPr>
              <a:t>Saudi Telecom Company (STC)</a:t>
            </a:r>
          </a:p>
          <a:p>
            <a:pPr>
              <a:lnSpc>
                <a:spcPct val="75000"/>
              </a:lnSpc>
              <a:spcBef>
                <a:spcPct val="20000"/>
              </a:spcBef>
              <a:spcAft>
                <a:spcPct val="3000"/>
              </a:spcAft>
              <a:buSzPct val="90000"/>
              <a:buFont typeface="Wingdings" pitchFamily="2" charset="2"/>
              <a:buNone/>
            </a:pPr>
            <a:r>
              <a:rPr lang="en-US" sz="1200" dirty="0">
                <a:solidFill>
                  <a:schemeClr val="tx1"/>
                </a:solidFill>
              </a:rPr>
              <a:t>Schneider National</a:t>
            </a:r>
          </a:p>
          <a:p>
            <a:pPr>
              <a:lnSpc>
                <a:spcPct val="75000"/>
              </a:lnSpc>
              <a:spcBef>
                <a:spcPct val="20000"/>
              </a:spcBef>
              <a:spcAft>
                <a:spcPct val="3000"/>
              </a:spcAft>
              <a:buSzPct val="90000"/>
              <a:buFont typeface="Wingdings" pitchFamily="2" charset="2"/>
              <a:buNone/>
            </a:pPr>
            <a:r>
              <a:rPr lang="en-US" sz="1200" dirty="0">
                <a:solidFill>
                  <a:schemeClr val="tx1"/>
                </a:solidFill>
              </a:rPr>
              <a:t>Secretary of Defense/Logistics</a:t>
            </a:r>
          </a:p>
          <a:p>
            <a:pPr>
              <a:lnSpc>
                <a:spcPct val="75000"/>
              </a:lnSpc>
              <a:spcBef>
                <a:spcPct val="20000"/>
              </a:spcBef>
              <a:spcAft>
                <a:spcPct val="3000"/>
              </a:spcAft>
              <a:buSzPct val="90000"/>
              <a:buFont typeface="Wingdings" pitchFamily="2" charset="2"/>
              <a:buNone/>
            </a:pPr>
            <a:r>
              <a:rPr lang="en-US" sz="1200" dirty="0">
                <a:solidFill>
                  <a:schemeClr val="tx1"/>
                </a:solidFill>
              </a:rPr>
              <a:t>Singapore Defense Science &amp; Technology Agency (DSTA)</a:t>
            </a:r>
          </a:p>
          <a:p>
            <a:pPr>
              <a:lnSpc>
                <a:spcPct val="75000"/>
              </a:lnSpc>
              <a:spcBef>
                <a:spcPct val="20000"/>
              </a:spcBef>
              <a:spcAft>
                <a:spcPct val="3000"/>
              </a:spcAft>
              <a:buSzPct val="90000"/>
              <a:buFont typeface="Wingdings" pitchFamily="2" charset="2"/>
              <a:buNone/>
            </a:pPr>
            <a:r>
              <a:rPr lang="en-US" sz="1200" dirty="0">
                <a:solidFill>
                  <a:schemeClr val="tx1"/>
                </a:solidFill>
              </a:rPr>
              <a:t>Social Security Administration</a:t>
            </a:r>
          </a:p>
          <a:p>
            <a:pPr>
              <a:lnSpc>
                <a:spcPct val="75000"/>
              </a:lnSpc>
              <a:spcBef>
                <a:spcPct val="20000"/>
              </a:spcBef>
              <a:spcAft>
                <a:spcPct val="3000"/>
              </a:spcAft>
              <a:buSzPct val="90000"/>
              <a:buFont typeface="Wingdings" pitchFamily="2" charset="2"/>
              <a:buNone/>
            </a:pPr>
            <a:r>
              <a:rPr lang="en-US" sz="1200" dirty="0">
                <a:solidFill>
                  <a:schemeClr val="tx1"/>
                </a:solidFill>
              </a:rPr>
              <a:t>South Orange County Community College</a:t>
            </a:r>
          </a:p>
          <a:p>
            <a:pPr>
              <a:lnSpc>
                <a:spcPct val="75000"/>
              </a:lnSpc>
              <a:spcBef>
                <a:spcPct val="20000"/>
              </a:spcBef>
              <a:spcAft>
                <a:spcPct val="3000"/>
              </a:spcAft>
              <a:buSzPct val="90000"/>
              <a:buFont typeface="Wingdings" pitchFamily="2" charset="2"/>
              <a:buNone/>
            </a:pPr>
            <a:r>
              <a:rPr lang="en-US" sz="1200" dirty="0">
                <a:solidFill>
                  <a:schemeClr val="tx1"/>
                </a:solidFill>
              </a:rPr>
              <a:t>Spherion</a:t>
            </a:r>
          </a:p>
        </p:txBody>
      </p:sp>
    </p:spTree>
    <p:extLst>
      <p:ext uri="{BB962C8B-B14F-4D97-AF65-F5344CB8AC3E}">
        <p14:creationId xmlns:p14="http://schemas.microsoft.com/office/powerpoint/2010/main" val="24992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5"/>
          <p:cNvSpPr>
            <a:spLocks noGrp="1" noChangeArrowheads="1"/>
          </p:cNvSpPr>
          <p:nvPr>
            <p:ph type="title"/>
          </p:nvPr>
        </p:nvSpPr>
        <p:spPr>
          <a:xfrm>
            <a:off x="521102" y="96753"/>
            <a:ext cx="11670898" cy="576470"/>
          </a:xfrm>
        </p:spPr>
        <p:txBody>
          <a:bodyPr/>
          <a:lstStyle/>
          <a:p>
            <a:pPr eaLnBrk="1" hangingPunct="1"/>
            <a:r>
              <a:rPr lang="en-US" b="1" dirty="0"/>
              <a:t>Questions &amp; Answers</a:t>
            </a:r>
          </a:p>
        </p:txBody>
      </p:sp>
      <p:sp>
        <p:nvSpPr>
          <p:cNvPr id="28" name="TextBox 27">
            <a:extLst>
              <a:ext uri="{FF2B5EF4-FFF2-40B4-BE49-F238E27FC236}">
                <a16:creationId xmlns:a16="http://schemas.microsoft.com/office/drawing/2014/main" id="{3FE2C223-5D77-43E0-8188-65D2761AB437}"/>
              </a:ext>
            </a:extLst>
          </p:cNvPr>
          <p:cNvSpPr txBox="1"/>
          <p:nvPr/>
        </p:nvSpPr>
        <p:spPr>
          <a:xfrm>
            <a:off x="345047" y="2711124"/>
            <a:ext cx="2958860" cy="1323439"/>
          </a:xfrm>
          <a:prstGeom prst="rect">
            <a:avLst/>
          </a:prstGeom>
          <a:noFill/>
        </p:spPr>
        <p:txBody>
          <a:bodyPr wrap="square" rtlCol="0">
            <a:spAutoFit/>
          </a:bodyPr>
          <a:lstStyle/>
          <a:p>
            <a:r>
              <a:rPr lang="en-US" sz="16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World-Class Training</a:t>
            </a:r>
          </a:p>
          <a:p>
            <a:endParaRPr lang="en-US" sz="1600" i="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600" i="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More than 40 courses, taught by industry experts. Over 160 satisfied client partners</a:t>
            </a:r>
          </a:p>
        </p:txBody>
      </p:sp>
      <p:sp>
        <p:nvSpPr>
          <p:cNvPr id="30" name="Rectangle 29">
            <a:extLst>
              <a:ext uri="{FF2B5EF4-FFF2-40B4-BE49-F238E27FC236}">
                <a16:creationId xmlns:a16="http://schemas.microsoft.com/office/drawing/2014/main" id="{CA8B72E2-C70C-4854-8F44-B037E141764A}"/>
              </a:ext>
            </a:extLst>
          </p:cNvPr>
          <p:cNvSpPr/>
          <p:nvPr/>
        </p:nvSpPr>
        <p:spPr>
          <a:xfrm>
            <a:off x="2591948" y="1005621"/>
            <a:ext cx="7209128" cy="1015663"/>
          </a:xfrm>
          <a:prstGeom prst="rect">
            <a:avLst/>
          </a:prstGeom>
          <a:noFill/>
        </p:spPr>
        <p:txBody>
          <a:bodyPr wrap="square" lIns="91440" tIns="45720" rIns="91440" bIns="45720">
            <a:spAutoFit/>
          </a:bodyPr>
          <a:lstStyle/>
          <a:p>
            <a:pPr algn="ctr" eaLnBrk="0" hangingPunct="0"/>
            <a:r>
              <a:rPr lang="en-US" sz="2800" b="1" dirty="0">
                <a:ln w="9525">
                  <a:solidFill>
                    <a:schemeClr val="bg1"/>
                  </a:solidFill>
                  <a:prstDash val="solid"/>
                </a:ln>
                <a:solidFill>
                  <a:srgbClr val="2B528A"/>
                </a:solidFill>
                <a:latin typeface="Open Sans" panose="020B0606030504020204" pitchFamily="34" charset="0"/>
                <a:ea typeface="Open Sans" panose="020B0606030504020204" pitchFamily="34" charset="0"/>
                <a:cs typeface="Open Sans" panose="020B0606030504020204" pitchFamily="34" charset="0"/>
              </a:rPr>
              <a:t>Data Management Consulting Services</a:t>
            </a:r>
          </a:p>
          <a:p>
            <a:pPr algn="ctr" eaLnBrk="0" hangingPunct="0"/>
            <a:r>
              <a:rPr lang="en-US" sz="1600" b="1" i="1" dirty="0">
                <a:ln w="9525">
                  <a:solidFill>
                    <a:schemeClr val="bg1"/>
                  </a:solidFill>
                  <a:prstDash val="solid"/>
                </a:ln>
                <a:solidFill>
                  <a:srgbClr val="2B528A"/>
                </a:solidFill>
                <a:latin typeface="Open Sans" panose="020B0606030504020204" pitchFamily="34" charset="0"/>
                <a:ea typeface="Open Sans" panose="020B0606030504020204" pitchFamily="34" charset="0"/>
                <a:cs typeface="Open Sans" panose="020B0606030504020204" pitchFamily="34" charset="0"/>
              </a:rPr>
              <a:t>Over 150 Client Partners</a:t>
            </a:r>
          </a:p>
          <a:p>
            <a:pPr algn="ctr" eaLnBrk="0" hangingPunct="0"/>
            <a:r>
              <a:rPr lang="en-US" sz="1600" b="1" i="1" dirty="0">
                <a:ln w="9525">
                  <a:solidFill>
                    <a:schemeClr val="bg1"/>
                  </a:solidFill>
                  <a:prstDash val="solid"/>
                </a:ln>
                <a:solidFill>
                  <a:srgbClr val="2B528A"/>
                </a:solidFill>
                <a:latin typeface="Open Sans" panose="020B0606030504020204" pitchFamily="34" charset="0"/>
                <a:ea typeface="Open Sans" panose="020B0606030504020204" pitchFamily="34" charset="0"/>
                <a:cs typeface="Open Sans" panose="020B0606030504020204" pitchFamily="34" charset="0"/>
              </a:rPr>
              <a:t>100% Data Management Success since 1997</a:t>
            </a:r>
          </a:p>
        </p:txBody>
      </p:sp>
      <p:sp>
        <p:nvSpPr>
          <p:cNvPr id="8" name="TextBox 7">
            <a:extLst>
              <a:ext uri="{FF2B5EF4-FFF2-40B4-BE49-F238E27FC236}">
                <a16:creationId xmlns:a16="http://schemas.microsoft.com/office/drawing/2014/main" id="{238B0B2A-323F-42A5-86FC-D2FBA0C8647E}"/>
              </a:ext>
            </a:extLst>
          </p:cNvPr>
          <p:cNvSpPr txBox="1"/>
          <p:nvPr/>
        </p:nvSpPr>
        <p:spPr>
          <a:xfrm>
            <a:off x="8989348" y="4187961"/>
            <a:ext cx="2910074" cy="307777"/>
          </a:xfrm>
          <a:prstGeom prst="rect">
            <a:avLst/>
          </a:prstGeom>
          <a:noFill/>
        </p:spPr>
        <p:txBody>
          <a:bodyPr wrap="square" rtlCol="0">
            <a:spAutoFit/>
          </a:bodyPr>
          <a:lstStyle/>
          <a:p>
            <a:r>
              <a:rPr lang="en-U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Online, On-Demand Courses</a:t>
            </a:r>
            <a:endParaRPr lang="en-US" sz="1400" b="1"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a:extLst>
              <a:ext uri="{FF2B5EF4-FFF2-40B4-BE49-F238E27FC236}">
                <a16:creationId xmlns:a16="http://schemas.microsoft.com/office/drawing/2014/main" id="{F87EF8F1-1DCC-C37B-76BF-5C0740D4A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5844" y="2822496"/>
            <a:ext cx="5181335" cy="850372"/>
          </a:xfrm>
          <a:prstGeom prst="rect">
            <a:avLst/>
          </a:prstGeom>
        </p:spPr>
      </p:pic>
      <p:pic>
        <p:nvPicPr>
          <p:cNvPr id="9" name="Picture 8" descr="A logo of a castle&#10;&#10;AI-generated content may be incorrect.">
            <a:extLst>
              <a:ext uri="{FF2B5EF4-FFF2-40B4-BE49-F238E27FC236}">
                <a16:creationId xmlns:a16="http://schemas.microsoft.com/office/drawing/2014/main" id="{1E2AE88D-CBDD-F50E-0525-72E6EA486142}"/>
              </a:ext>
            </a:extLst>
          </p:cNvPr>
          <p:cNvPicPr>
            <a:picLocks noChangeAspect="1"/>
          </p:cNvPicPr>
          <p:nvPr/>
        </p:nvPicPr>
        <p:blipFill>
          <a:blip r:embed="rId5">
            <a:extLst>
              <a:ext uri="{28A0092B-C50C-407E-A947-70E740481C1C}">
                <a14:useLocalDpi xmlns:a14="http://schemas.microsoft.com/office/drawing/2010/main" val="0"/>
              </a:ext>
            </a:extLst>
          </a:blip>
          <a:srcRect l="6945" t="19192" r="7065" b="47800"/>
          <a:stretch/>
        </p:blipFill>
        <p:spPr>
          <a:xfrm>
            <a:off x="4596878" y="4523526"/>
            <a:ext cx="2671495" cy="1327070"/>
          </a:xfrm>
          <a:prstGeom prst="rect">
            <a:avLst/>
          </a:prstGeom>
        </p:spPr>
      </p:pic>
      <p:sp>
        <p:nvSpPr>
          <p:cNvPr id="10" name="TextBox 9">
            <a:extLst>
              <a:ext uri="{FF2B5EF4-FFF2-40B4-BE49-F238E27FC236}">
                <a16:creationId xmlns:a16="http://schemas.microsoft.com/office/drawing/2014/main" id="{B4D75D68-9E9D-973B-0196-64EF37481919}"/>
              </a:ext>
            </a:extLst>
          </p:cNvPr>
          <p:cNvSpPr txBox="1"/>
          <p:nvPr/>
        </p:nvSpPr>
        <p:spPr>
          <a:xfrm>
            <a:off x="4477588" y="5999004"/>
            <a:ext cx="2910074" cy="369332"/>
          </a:xfrm>
          <a:prstGeom prst="rect">
            <a:avLst/>
          </a:prstGeom>
          <a:noFill/>
        </p:spPr>
        <p:txBody>
          <a:bodyPr wrap="square" rtlCol="0">
            <a:spAutoFit/>
          </a:bodyPr>
          <a:lstStyle/>
          <a:p>
            <a:pPr algn="ct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Free Knowledge Portal</a:t>
            </a:r>
            <a:endParaRPr lang="en-US" b="1"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A logo of a book with a castle in the middle&#10;&#10;AI-generated content may be incorrect.">
            <a:extLst>
              <a:ext uri="{FF2B5EF4-FFF2-40B4-BE49-F238E27FC236}">
                <a16:creationId xmlns:a16="http://schemas.microsoft.com/office/drawing/2014/main" id="{95C53F90-9A41-B7B3-8909-B6D8857F6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2550" y="2711124"/>
            <a:ext cx="1788359" cy="1328298"/>
          </a:xfrm>
          <a:prstGeom prst="rect">
            <a:avLst/>
          </a:prstGeom>
        </p:spPr>
      </p:pic>
    </p:spTree>
    <p:extLst>
      <p:ext uri="{BB962C8B-B14F-4D97-AF65-F5344CB8AC3E}">
        <p14:creationId xmlns:p14="http://schemas.microsoft.com/office/powerpoint/2010/main" val="961082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2C89-56C5-B92F-F1FD-FC3193C7EFD0}"/>
              </a:ext>
            </a:extLst>
          </p:cNvPr>
          <p:cNvSpPr>
            <a:spLocks noGrp="1"/>
          </p:cNvSpPr>
          <p:nvPr>
            <p:ph type="title"/>
          </p:nvPr>
        </p:nvSpPr>
        <p:spPr/>
        <p:txBody>
          <a:bodyPr/>
          <a:lstStyle/>
          <a:p>
            <a:r>
              <a:rPr lang="en-US" dirty="0"/>
              <a:t>Dr. David Marco – Professional Profile</a:t>
            </a:r>
          </a:p>
        </p:txBody>
      </p:sp>
      <p:sp>
        <p:nvSpPr>
          <p:cNvPr id="3" name="Content Placeholder 2">
            <a:extLst>
              <a:ext uri="{FF2B5EF4-FFF2-40B4-BE49-F238E27FC236}">
                <a16:creationId xmlns:a16="http://schemas.microsoft.com/office/drawing/2014/main" id="{8BC291F9-5CE8-87D2-77C1-02BDD5293AD7}"/>
              </a:ext>
            </a:extLst>
          </p:cNvPr>
          <p:cNvSpPr>
            <a:spLocks noGrp="1"/>
          </p:cNvSpPr>
          <p:nvPr>
            <p:ph idx="1"/>
          </p:nvPr>
        </p:nvSpPr>
        <p:spPr>
          <a:xfrm>
            <a:off x="0" y="685801"/>
            <a:ext cx="12192000" cy="1590039"/>
          </a:xfrm>
        </p:spPr>
        <p:txBody>
          <a:bodyPr>
            <a:normAutofit fontScale="55000" lnSpcReduction="20000"/>
          </a:bodyPr>
          <a:lstStyle/>
          <a:p>
            <a:pPr marL="0" indent="0">
              <a:lnSpc>
                <a:spcPct val="120000"/>
              </a:lnSpc>
              <a:buNone/>
            </a:pPr>
            <a:r>
              <a:rPr lang="en-US" dirty="0"/>
              <a:t>Best known as the world’s foremost authority on metadata management and the father of the Managed Metadata Environment, he is an internationally recognized expert in the fields of data governance, digital transformation, data literacy, big data, data warehousing, master data management, and data management. In 2004, Dr. David Marco was named the “</a:t>
            </a:r>
            <a:r>
              <a:rPr lang="en-US" b="1" dirty="0"/>
              <a:t>Melvil Dewey of Metadata</a:t>
            </a:r>
            <a:r>
              <a:rPr lang="en-US" dirty="0"/>
              <a:t>” by </a:t>
            </a:r>
            <a:r>
              <a:rPr lang="en-US" b="1" dirty="0"/>
              <a:t>Crain’s Chicago Business </a:t>
            </a:r>
            <a:r>
              <a:rPr lang="en-US" dirty="0"/>
              <a:t>as he was selected to their very prestigious “Top 40 Under 40” list. Dr. Marco has authored several books, including the widely acclaimed “Universal Metadata Models” (Wiley, 2004) and the classic “Building and Managing the Metadata Repository: A Full Life-Cycle Guide” (Wiley, 2000).</a:t>
            </a:r>
          </a:p>
        </p:txBody>
      </p:sp>
      <p:sp>
        <p:nvSpPr>
          <p:cNvPr id="4" name="Content Placeholder 2">
            <a:extLst>
              <a:ext uri="{FF2B5EF4-FFF2-40B4-BE49-F238E27FC236}">
                <a16:creationId xmlns:a16="http://schemas.microsoft.com/office/drawing/2014/main" id="{4BDFDAB6-FB9F-4565-AAC3-E8A38569297B}"/>
              </a:ext>
            </a:extLst>
          </p:cNvPr>
          <p:cNvSpPr txBox="1">
            <a:spLocks/>
          </p:cNvSpPr>
          <p:nvPr/>
        </p:nvSpPr>
        <p:spPr>
          <a:xfrm>
            <a:off x="20320" y="2214453"/>
            <a:ext cx="6502400" cy="4319807"/>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B528A"/>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8B4E5"/>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8B4E5"/>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8B4E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8B4E5"/>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buSzPct val="110000"/>
              <a:defRPr/>
            </a:pPr>
            <a:r>
              <a:rPr lang="en-US" kern="0" dirty="0">
                <a:solidFill>
                  <a:schemeClr val="tx1"/>
                </a:solidFill>
                <a:cs typeface="Times New Roman" pitchFamily="18" charset="0"/>
              </a:rPr>
              <a:t>2024 </a:t>
            </a:r>
            <a:r>
              <a:rPr lang="en-US" b="1" kern="0" dirty="0">
                <a:solidFill>
                  <a:srgbClr val="0070C0"/>
                </a:solidFill>
                <a:cs typeface="Times New Roman" pitchFamily="18" charset="0"/>
              </a:rPr>
              <a:t>LinkedIn Top Data Governance Voice</a:t>
            </a:r>
          </a:p>
          <a:p>
            <a:pPr>
              <a:spcBef>
                <a:spcPct val="20000"/>
              </a:spcBef>
              <a:buSzPct val="110000"/>
              <a:defRPr/>
            </a:pPr>
            <a:r>
              <a:rPr lang="en-US" kern="0" dirty="0">
                <a:solidFill>
                  <a:schemeClr val="tx1"/>
                </a:solidFill>
                <a:cs typeface="Times New Roman" pitchFamily="18" charset="0"/>
              </a:rPr>
              <a:t>2024 </a:t>
            </a:r>
            <a:r>
              <a:rPr lang="en-US" b="1" kern="0" dirty="0">
                <a:solidFill>
                  <a:srgbClr val="0070C0"/>
                </a:solidFill>
                <a:cs typeface="Times New Roman" pitchFamily="18" charset="0"/>
              </a:rPr>
              <a:t>BIG Innovation Award Winner </a:t>
            </a:r>
            <a:r>
              <a:rPr lang="en-US" kern="0" dirty="0">
                <a:solidFill>
                  <a:schemeClr val="tx1"/>
                </a:solidFill>
                <a:cs typeface="Times New Roman" pitchFamily="18" charset="0"/>
              </a:rPr>
              <a:t>– Data Management and CDO </a:t>
            </a:r>
          </a:p>
          <a:p>
            <a:pPr>
              <a:spcBef>
                <a:spcPct val="20000"/>
              </a:spcBef>
              <a:buSzPct val="110000"/>
              <a:defRPr/>
            </a:pPr>
            <a:r>
              <a:rPr lang="en-US" kern="0" dirty="0">
                <a:solidFill>
                  <a:schemeClr val="tx1"/>
                </a:solidFill>
                <a:cs typeface="Times New Roman" pitchFamily="18" charset="0"/>
              </a:rPr>
              <a:t>2023 </a:t>
            </a:r>
            <a:r>
              <a:rPr lang="en-US" b="1" kern="0" dirty="0">
                <a:solidFill>
                  <a:srgbClr val="0070C0"/>
                </a:solidFill>
                <a:cs typeface="Times New Roman" pitchFamily="18" charset="0"/>
              </a:rPr>
              <a:t>LinkedIn Top Business Intelligence (BI) Voice</a:t>
            </a:r>
          </a:p>
          <a:p>
            <a:pPr>
              <a:spcBef>
                <a:spcPct val="20000"/>
              </a:spcBef>
              <a:buSzPct val="110000"/>
              <a:defRPr/>
            </a:pPr>
            <a:r>
              <a:rPr lang="en-US" kern="0" dirty="0">
                <a:solidFill>
                  <a:schemeClr val="tx1"/>
                </a:solidFill>
                <a:cs typeface="Times New Roman" pitchFamily="18" charset="0"/>
              </a:rPr>
              <a:t>2022 &amp; 2024 </a:t>
            </a:r>
            <a:r>
              <a:rPr lang="en-US" b="1" kern="0" dirty="0">
                <a:solidFill>
                  <a:srgbClr val="0070C0"/>
                </a:solidFill>
                <a:cs typeface="Times New Roman" pitchFamily="18" charset="0"/>
              </a:rPr>
              <a:t>IDMMA Data Management Professional of the Year</a:t>
            </a:r>
            <a:endParaRPr lang="en-US" kern="0" dirty="0">
              <a:solidFill>
                <a:srgbClr val="0070C0"/>
              </a:solidFill>
              <a:cs typeface="Times New Roman" pitchFamily="18" charset="0"/>
            </a:endParaRPr>
          </a:p>
          <a:p>
            <a:pPr>
              <a:spcBef>
                <a:spcPct val="20000"/>
              </a:spcBef>
              <a:buSzPct val="110000"/>
              <a:defRPr/>
            </a:pPr>
            <a:r>
              <a:rPr lang="en-US" kern="0" dirty="0">
                <a:solidFill>
                  <a:schemeClr val="tx1"/>
                </a:solidFill>
                <a:cs typeface="Times New Roman" pitchFamily="18" charset="0"/>
              </a:rPr>
              <a:t>2022 </a:t>
            </a:r>
            <a:r>
              <a:rPr lang="en-US" b="1" kern="0" dirty="0">
                <a:solidFill>
                  <a:srgbClr val="0070C0"/>
                </a:solidFill>
                <a:cs typeface="Times New Roman" pitchFamily="18" charset="0"/>
              </a:rPr>
              <a:t>CDO Magazine Top Data Consultants in North America</a:t>
            </a:r>
          </a:p>
          <a:p>
            <a:pPr>
              <a:spcBef>
                <a:spcPct val="20000"/>
              </a:spcBef>
              <a:buSzPct val="110000"/>
              <a:defRPr/>
            </a:pPr>
            <a:r>
              <a:rPr lang="en-US" kern="0" dirty="0">
                <a:solidFill>
                  <a:schemeClr val="tx1"/>
                </a:solidFill>
                <a:cs typeface="Times New Roman" pitchFamily="18" charset="0"/>
              </a:rPr>
              <a:t>2021 he was named an </a:t>
            </a:r>
            <a:r>
              <a:rPr lang="en-US" b="1" kern="0" dirty="0">
                <a:solidFill>
                  <a:schemeClr val="tx1"/>
                </a:solidFill>
                <a:cs typeface="Times New Roman" pitchFamily="18" charset="0"/>
              </a:rPr>
              <a:t>IIBA Analytics Expert</a:t>
            </a:r>
          </a:p>
          <a:p>
            <a:pPr>
              <a:spcBef>
                <a:spcPct val="20000"/>
              </a:spcBef>
              <a:buSzPct val="110000"/>
              <a:defRPr/>
            </a:pPr>
            <a:r>
              <a:rPr lang="en-US" kern="0" dirty="0">
                <a:solidFill>
                  <a:schemeClr val="tx1"/>
                </a:solidFill>
                <a:cs typeface="Times New Roman" pitchFamily="18" charset="0"/>
              </a:rPr>
              <a:t>2020 received a lifetime professional </a:t>
            </a:r>
            <a:r>
              <a:rPr lang="en-US" b="1" kern="0" dirty="0">
                <a:solidFill>
                  <a:schemeClr val="tx1"/>
                </a:solidFill>
                <a:cs typeface="Times New Roman" pitchFamily="18" charset="0"/>
              </a:rPr>
              <a:t>Fellowship from the Institute of Information Management </a:t>
            </a:r>
            <a:r>
              <a:rPr lang="en-US" kern="0" dirty="0">
                <a:solidFill>
                  <a:schemeClr val="tx1"/>
                </a:solidFill>
                <a:cs typeface="Times New Roman" pitchFamily="18" charset="0"/>
              </a:rPr>
              <a:t>(their highest honor)</a:t>
            </a:r>
          </a:p>
          <a:p>
            <a:pPr>
              <a:spcBef>
                <a:spcPct val="20000"/>
              </a:spcBef>
              <a:buSzPct val="110000"/>
              <a:defRPr/>
            </a:pPr>
            <a:r>
              <a:rPr lang="en-US" kern="0" dirty="0">
                <a:solidFill>
                  <a:schemeClr val="tx1"/>
                </a:solidFill>
                <a:cs typeface="Times New Roman" pitchFamily="18" charset="0"/>
              </a:rPr>
              <a:t>Author of several best-selling information technology books, including the top 2 sellers in metadata management history</a:t>
            </a:r>
          </a:p>
          <a:p>
            <a:pPr>
              <a:spcBef>
                <a:spcPct val="20000"/>
              </a:spcBef>
              <a:buSzPct val="110000"/>
              <a:defRPr/>
            </a:pPr>
            <a:r>
              <a:rPr lang="en-US" b="1" kern="0" dirty="0">
                <a:solidFill>
                  <a:schemeClr val="tx1"/>
                </a:solidFill>
                <a:cs typeface="Times New Roman" pitchFamily="18" charset="0"/>
              </a:rPr>
              <a:t>2016 Data Management Channel Expert </a:t>
            </a:r>
            <a:r>
              <a:rPr lang="en-US" kern="0" dirty="0">
                <a:solidFill>
                  <a:schemeClr val="tx1"/>
                </a:solidFill>
                <a:cs typeface="Times New Roman" pitchFamily="18" charset="0"/>
              </a:rPr>
              <a:t>for Business Analytics Collaborative</a:t>
            </a:r>
          </a:p>
          <a:p>
            <a:pPr>
              <a:spcBef>
                <a:spcPct val="20000"/>
              </a:spcBef>
              <a:buSzPct val="110000"/>
              <a:defRPr/>
            </a:pPr>
            <a:r>
              <a:rPr lang="en-US" b="1" kern="0" dirty="0">
                <a:solidFill>
                  <a:schemeClr val="tx1"/>
                </a:solidFill>
                <a:cs typeface="Times New Roman" pitchFamily="18" charset="0"/>
              </a:rPr>
              <a:t>2008 DAMA Data Management Hall of Fame (</a:t>
            </a:r>
            <a:r>
              <a:rPr lang="en-US" kern="0" dirty="0">
                <a:solidFill>
                  <a:schemeClr val="tx1"/>
                </a:solidFill>
                <a:cs typeface="Times New Roman" pitchFamily="18" charset="0"/>
              </a:rPr>
              <a:t>Professional Achievement Award</a:t>
            </a:r>
            <a:r>
              <a:rPr lang="en-US" b="1" kern="0" dirty="0">
                <a:solidFill>
                  <a:schemeClr val="tx1"/>
                </a:solidFill>
                <a:cs typeface="Times New Roman" pitchFamily="18" charset="0"/>
              </a:rPr>
              <a:t>)</a:t>
            </a:r>
          </a:p>
          <a:p>
            <a:pPr>
              <a:spcBef>
                <a:spcPct val="20000"/>
              </a:spcBef>
              <a:buSzPct val="110000"/>
              <a:defRPr/>
            </a:pPr>
            <a:r>
              <a:rPr lang="en-US" b="1" kern="0" dirty="0">
                <a:solidFill>
                  <a:schemeClr val="tx1"/>
                </a:solidFill>
                <a:cs typeface="Times New Roman" pitchFamily="18" charset="0"/>
              </a:rPr>
              <a:t>2007 DePaul University named </a:t>
            </a:r>
            <a:r>
              <a:rPr lang="en-US" kern="0" dirty="0">
                <a:solidFill>
                  <a:schemeClr val="tx1"/>
                </a:solidFill>
                <a:cs typeface="Times New Roman" pitchFamily="18" charset="0"/>
              </a:rPr>
              <a:t>him one of their </a:t>
            </a:r>
            <a:r>
              <a:rPr lang="en-US" b="1" kern="0" dirty="0">
                <a:solidFill>
                  <a:schemeClr val="tx1"/>
                </a:solidFill>
                <a:cs typeface="Times New Roman" pitchFamily="18" charset="0"/>
              </a:rPr>
              <a:t>“Top 14 Alumni Under 40”</a:t>
            </a:r>
          </a:p>
          <a:p>
            <a:pPr>
              <a:spcBef>
                <a:spcPct val="20000"/>
              </a:spcBef>
              <a:buSzPct val="110000"/>
              <a:defRPr/>
            </a:pPr>
            <a:r>
              <a:rPr lang="en-US" kern="0" dirty="0">
                <a:solidFill>
                  <a:schemeClr val="tx1"/>
                </a:solidFill>
                <a:cs typeface="Times New Roman" pitchFamily="18" charset="0"/>
              </a:rPr>
              <a:t>Selected for the prestigious </a:t>
            </a:r>
            <a:r>
              <a:rPr lang="en-US" b="1" kern="0" dirty="0">
                <a:solidFill>
                  <a:schemeClr val="tx1"/>
                </a:solidFill>
                <a:cs typeface="Times New Roman" pitchFamily="18" charset="0"/>
              </a:rPr>
              <a:t>2004 Crain’s Chicago Business “Top 40 Under 40”</a:t>
            </a:r>
          </a:p>
          <a:p>
            <a:pPr>
              <a:spcBef>
                <a:spcPct val="20000"/>
              </a:spcBef>
              <a:buSzPct val="110000"/>
              <a:defRPr/>
            </a:pPr>
            <a:r>
              <a:rPr lang="en-US" b="1" kern="0" dirty="0">
                <a:solidFill>
                  <a:srgbClr val="0070C0"/>
                </a:solidFill>
                <a:cs typeface="Times New Roman" pitchFamily="18" charset="0"/>
              </a:rPr>
              <a:t>Worked with over 60 client partners to successfully build their data management &amp; and governance programs</a:t>
            </a:r>
          </a:p>
          <a:p>
            <a:pPr>
              <a:spcBef>
                <a:spcPct val="20000"/>
              </a:spcBef>
              <a:buSzPct val="110000"/>
              <a:defRPr/>
            </a:pPr>
            <a:r>
              <a:rPr lang="en-US" kern="0" dirty="0">
                <a:solidFill>
                  <a:schemeClr val="tx1"/>
                </a:solidFill>
                <a:cs typeface="Times New Roman" pitchFamily="18" charset="0"/>
              </a:rPr>
              <a:t>Presented hundreds of keynotes/seminars across four continents</a:t>
            </a:r>
          </a:p>
          <a:p>
            <a:pPr>
              <a:spcBef>
                <a:spcPct val="20000"/>
              </a:spcBef>
              <a:buSzPct val="110000"/>
              <a:defRPr/>
            </a:pPr>
            <a:r>
              <a:rPr lang="en-US" kern="0" dirty="0">
                <a:solidFill>
                  <a:schemeClr val="tx1"/>
                </a:solidFill>
                <a:cs typeface="Times New Roman" pitchFamily="18" charset="0"/>
              </a:rPr>
              <a:t>Published hundreds of IT articles, </a:t>
            </a:r>
            <a:r>
              <a:rPr lang="en-US" dirty="0">
                <a:solidFill>
                  <a:schemeClr val="tx1"/>
                </a:solidFill>
              </a:rPr>
              <a:t>some of which were translated into Mandarin, Russian, Italian, Portuguese, and others</a:t>
            </a:r>
            <a:endParaRPr lang="en-US" kern="0" dirty="0">
              <a:solidFill>
                <a:schemeClr val="tx1"/>
              </a:solidFill>
              <a:cs typeface="Times New Roman" pitchFamily="18" charset="0"/>
            </a:endParaRPr>
          </a:p>
          <a:p>
            <a:pPr>
              <a:spcBef>
                <a:spcPct val="20000"/>
              </a:spcBef>
              <a:buSzPct val="110000"/>
              <a:defRPr/>
            </a:pPr>
            <a:r>
              <a:rPr lang="en-US" kern="0" dirty="0">
                <a:solidFill>
                  <a:schemeClr val="tx1"/>
                </a:solidFill>
                <a:cs typeface="Times New Roman" pitchFamily="18" charset="0"/>
              </a:rPr>
              <a:t>Taught at the </a:t>
            </a:r>
            <a:r>
              <a:rPr lang="en-US" b="1" kern="0" dirty="0">
                <a:solidFill>
                  <a:schemeClr val="tx1"/>
                </a:solidFill>
                <a:cs typeface="Times New Roman" pitchFamily="18" charset="0"/>
              </a:rPr>
              <a:t>University of Chicago </a:t>
            </a:r>
            <a:r>
              <a:rPr lang="en-US" kern="0" dirty="0">
                <a:solidFill>
                  <a:schemeClr val="tx1"/>
                </a:solidFill>
                <a:cs typeface="Times New Roman" pitchFamily="18" charset="0"/>
              </a:rPr>
              <a:t>and</a:t>
            </a:r>
            <a:r>
              <a:rPr lang="en-US" b="1" kern="0" dirty="0">
                <a:solidFill>
                  <a:schemeClr val="tx1"/>
                </a:solidFill>
                <a:cs typeface="Times New Roman" pitchFamily="18" charset="0"/>
              </a:rPr>
              <a:t> DePaul University</a:t>
            </a:r>
            <a:r>
              <a:rPr lang="en-US" kern="0" dirty="0">
                <a:solidFill>
                  <a:schemeClr val="tx1"/>
                </a:solidFill>
                <a:cs typeface="Times New Roman" pitchFamily="18" charset="0"/>
              </a:rPr>
              <a:t> </a:t>
            </a:r>
          </a:p>
          <a:p>
            <a:pPr>
              <a:spcBef>
                <a:spcPct val="20000"/>
              </a:spcBef>
              <a:buSzPct val="110000"/>
              <a:defRPr/>
            </a:pPr>
            <a:r>
              <a:rPr lang="en-US" kern="0" dirty="0">
                <a:solidFill>
                  <a:schemeClr val="tx1"/>
                </a:solidFill>
                <a:cs typeface="Times New Roman" pitchFamily="18" charset="0"/>
              </a:rPr>
              <a:t>Holds Ph.D. (Hon), MBA, IIM Fellow, CDP, CCP, and CBIP certifications</a:t>
            </a:r>
          </a:p>
          <a:p>
            <a:pPr marL="0" indent="0">
              <a:spcBef>
                <a:spcPct val="20000"/>
              </a:spcBef>
              <a:buSzPct val="110000"/>
              <a:buNone/>
              <a:defRPr/>
            </a:pPr>
            <a:endParaRPr lang="en-US" kern="0" dirty="0">
              <a:solidFill>
                <a:schemeClr val="tx1"/>
              </a:solidFill>
              <a:cs typeface="Times New Roman" pitchFamily="18" charset="0"/>
            </a:endParaRPr>
          </a:p>
          <a:p>
            <a:pPr marL="0" indent="0">
              <a:spcBef>
                <a:spcPct val="20000"/>
              </a:spcBef>
              <a:buSzPct val="110000"/>
              <a:buNone/>
              <a:defRPr/>
            </a:pPr>
            <a:r>
              <a:rPr lang="en-US" sz="3400" b="1" kern="0" dirty="0">
                <a:solidFill>
                  <a:schemeClr val="tx1"/>
                </a:solidFill>
                <a:cs typeface="Times New Roman" pitchFamily="18" charset="0"/>
              </a:rPr>
              <a:t>Email: </a:t>
            </a:r>
            <a:r>
              <a:rPr lang="en-US" sz="3400" kern="0" dirty="0">
                <a:solidFill>
                  <a:srgbClr val="0070C0"/>
                </a:solidFill>
                <a:cs typeface="Times New Roman" pitchFamily="18" charset="0"/>
              </a:rPr>
              <a:t>DMarco@EWSolutions.com</a:t>
            </a:r>
          </a:p>
        </p:txBody>
      </p:sp>
      <p:pic>
        <p:nvPicPr>
          <p:cNvPr id="5" name="Picture 4" descr="A picture containing text, tableware, plate, dishware&#10;&#10;Description automatically generated">
            <a:extLst>
              <a:ext uri="{FF2B5EF4-FFF2-40B4-BE49-F238E27FC236}">
                <a16:creationId xmlns:a16="http://schemas.microsoft.com/office/drawing/2014/main" id="{2C04A8AD-44F7-92D6-79B8-80B0E3B0D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6411" y="2158007"/>
            <a:ext cx="1784343" cy="1657321"/>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8F0F277A-C9AC-384C-1816-C828B6EE50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94" t="19815" r="18670" b="20965"/>
          <a:stretch/>
        </p:blipFill>
        <p:spPr>
          <a:xfrm>
            <a:off x="6019800" y="5689356"/>
            <a:ext cx="1123381" cy="844904"/>
          </a:xfrm>
          <a:prstGeom prst="rect">
            <a:avLst/>
          </a:prstGeom>
        </p:spPr>
      </p:pic>
      <p:pic>
        <p:nvPicPr>
          <p:cNvPr id="7" name="Picture 8" descr="High Quality Book Cover">
            <a:extLst>
              <a:ext uri="{FF2B5EF4-FFF2-40B4-BE49-F238E27FC236}">
                <a16:creationId xmlns:a16="http://schemas.microsoft.com/office/drawing/2014/main" id="{32D18F46-BC4F-545A-AFE2-366646ABC6C6}"/>
              </a:ext>
            </a:extLst>
          </p:cNvPr>
          <p:cNvPicPr>
            <a:picLocks noChangeAspect="1" noChangeArrowheads="1"/>
          </p:cNvPicPr>
          <p:nvPr/>
        </p:nvPicPr>
        <p:blipFill>
          <a:blip r:embed="rId4" cstate="print"/>
          <a:srcRect/>
          <a:stretch>
            <a:fillRect/>
          </a:stretch>
        </p:blipFill>
        <p:spPr bwMode="auto">
          <a:xfrm>
            <a:off x="10671175" y="4306776"/>
            <a:ext cx="1464647" cy="1814624"/>
          </a:xfrm>
          <a:prstGeom prst="rect">
            <a:avLst/>
          </a:prstGeom>
          <a:noFill/>
          <a:ln w="9525">
            <a:noFill/>
            <a:miter lim="800000"/>
            <a:headEnd/>
            <a:tailEnd/>
          </a:ln>
        </p:spPr>
      </p:pic>
      <p:pic>
        <p:nvPicPr>
          <p:cNvPr id="8" name="Picture 9" descr="Universal Meta Data Models Front Cover">
            <a:extLst>
              <a:ext uri="{FF2B5EF4-FFF2-40B4-BE49-F238E27FC236}">
                <a16:creationId xmlns:a16="http://schemas.microsoft.com/office/drawing/2014/main" id="{86A5E733-820D-01AB-0EC5-1CE8BA339F99}"/>
              </a:ext>
            </a:extLst>
          </p:cNvPr>
          <p:cNvPicPr>
            <a:picLocks noChangeAspect="1" noChangeArrowheads="1"/>
          </p:cNvPicPr>
          <p:nvPr/>
        </p:nvPicPr>
        <p:blipFill>
          <a:blip r:embed="rId5" cstate="print"/>
          <a:srcRect/>
          <a:stretch>
            <a:fillRect/>
          </a:stretch>
        </p:blipFill>
        <p:spPr bwMode="auto">
          <a:xfrm>
            <a:off x="10668000" y="2249376"/>
            <a:ext cx="1449454" cy="2057400"/>
          </a:xfrm>
          <a:prstGeom prst="rect">
            <a:avLst/>
          </a:prstGeom>
          <a:noFill/>
          <a:ln w="9525">
            <a:noFill/>
            <a:miter lim="800000"/>
            <a:headEnd/>
            <a:tailEnd/>
          </a:ln>
        </p:spPr>
      </p:pic>
      <p:pic>
        <p:nvPicPr>
          <p:cNvPr id="9" name="Picture 4" descr="http://www.socialmedianode.com/wp-content/uploads/2013/08/linkedin-logo.png">
            <a:hlinkClick r:id="rId6"/>
            <a:extLst>
              <a:ext uri="{FF2B5EF4-FFF2-40B4-BE49-F238E27FC236}">
                <a16:creationId xmlns:a16="http://schemas.microsoft.com/office/drawing/2014/main" id="{4E8EC245-3741-9302-DF88-CA2C8395FD3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6200" y="579120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96797BA-BDBF-940C-0EB2-8B503529FF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9111" y="5759850"/>
            <a:ext cx="1410398" cy="793349"/>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33E3B4BB-F88E-D7D3-9982-7100DC6078E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2015" b="33334"/>
          <a:stretch/>
        </p:blipFill>
        <p:spPr>
          <a:xfrm>
            <a:off x="8251902" y="3917259"/>
            <a:ext cx="2397730" cy="554171"/>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58697E78-924D-2E16-97BC-6593791F68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6772" y="2117145"/>
            <a:ext cx="2213691" cy="1136360"/>
          </a:xfrm>
          <a:prstGeom prst="rect">
            <a:avLst/>
          </a:prstGeom>
        </p:spPr>
      </p:pic>
      <p:pic>
        <p:nvPicPr>
          <p:cNvPr id="13" name="Picture 12" descr="A logo of a university&#10;&#10;Description automatically generated with low confidence">
            <a:extLst>
              <a:ext uri="{FF2B5EF4-FFF2-40B4-BE49-F238E27FC236}">
                <a16:creationId xmlns:a16="http://schemas.microsoft.com/office/drawing/2014/main" id="{394507B0-6058-3EDA-0A24-79CE950B22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03898" y="3917259"/>
            <a:ext cx="1123380" cy="1562962"/>
          </a:xfrm>
          <a:prstGeom prst="rect">
            <a:avLst/>
          </a:prstGeom>
        </p:spPr>
      </p:pic>
      <p:pic>
        <p:nvPicPr>
          <p:cNvPr id="14" name="Picture 13" descr="A yellow and white logo with a light bulb and text&#10;&#10;Description automatically generated">
            <a:extLst>
              <a:ext uri="{FF2B5EF4-FFF2-40B4-BE49-F238E27FC236}">
                <a16:creationId xmlns:a16="http://schemas.microsoft.com/office/drawing/2014/main" id="{AECD7656-8BB0-C794-E89D-08665B2EC1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60022" y="4436314"/>
            <a:ext cx="1410398" cy="1334868"/>
          </a:xfrm>
          <a:prstGeom prst="rect">
            <a:avLst/>
          </a:prstGeom>
        </p:spPr>
      </p:pic>
    </p:spTree>
    <p:extLst>
      <p:ext uri="{BB962C8B-B14F-4D97-AF65-F5344CB8AC3E}">
        <p14:creationId xmlns:p14="http://schemas.microsoft.com/office/powerpoint/2010/main" val="988110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0A76C-26AC-5C3C-AAA2-4C3DA47CB1FC}"/>
            </a:ext>
          </a:extLst>
        </p:cNvPr>
        <p:cNvGrpSpPr/>
        <p:nvPr/>
      </p:nvGrpSpPr>
      <p:grpSpPr>
        <a:xfrm>
          <a:off x="0" y="0"/>
          <a:ext cx="0" cy="0"/>
          <a:chOff x="0" y="0"/>
          <a:chExt cx="0" cy="0"/>
        </a:xfrm>
      </p:grpSpPr>
      <p:sp>
        <p:nvSpPr>
          <p:cNvPr id="1643523" name="Rectangle 3">
            <a:extLst>
              <a:ext uri="{FF2B5EF4-FFF2-40B4-BE49-F238E27FC236}">
                <a16:creationId xmlns:a16="http://schemas.microsoft.com/office/drawing/2014/main" id="{21C8FD54-1BA5-5A8C-B66C-04928E92627E}"/>
              </a:ext>
            </a:extLst>
          </p:cNvPr>
          <p:cNvSpPr>
            <a:spLocks noGrp="1" noChangeArrowheads="1"/>
          </p:cNvSpPr>
          <p:nvPr>
            <p:ph type="body" idx="1"/>
          </p:nvPr>
        </p:nvSpPr>
        <p:spPr>
          <a:xfrm>
            <a:off x="0" y="1143000"/>
            <a:ext cx="12192000" cy="5181600"/>
          </a:xfrm>
        </p:spPr>
        <p:txBody>
          <a:bodyPr>
            <a:normAutofit fontScale="77500" lnSpcReduction="20000"/>
          </a:bodyPr>
          <a:lstStyle/>
          <a:p>
            <a:pPr>
              <a:lnSpc>
                <a:spcPct val="90000"/>
              </a:lnSpc>
            </a:pPr>
            <a:r>
              <a:rPr lang="en-US" sz="2800" dirty="0"/>
              <a:t>Data quality management programs are a combination of People, Process, and Technology</a:t>
            </a:r>
          </a:p>
          <a:p>
            <a:pPr>
              <a:lnSpc>
                <a:spcPct val="90000"/>
              </a:lnSpc>
            </a:pPr>
            <a:r>
              <a:rPr lang="en-US" sz="2800" b="1" dirty="0">
                <a:solidFill>
                  <a:srgbClr val="0070C0"/>
                </a:solidFill>
              </a:rPr>
              <a:t>People – </a:t>
            </a:r>
            <a:r>
              <a:rPr lang="en-US" b="1" dirty="0">
                <a:solidFill>
                  <a:srgbClr val="0070C0"/>
                </a:solidFill>
              </a:rPr>
              <a:t>August 6</a:t>
            </a:r>
            <a:r>
              <a:rPr lang="en-US" sz="2800" b="1" dirty="0">
                <a:solidFill>
                  <a:srgbClr val="0070C0"/>
                </a:solidFill>
              </a:rPr>
              <a:t>, 2025, 11 am CT</a:t>
            </a:r>
          </a:p>
          <a:p>
            <a:pPr lvl="1">
              <a:lnSpc>
                <a:spcPct val="90000"/>
              </a:lnSpc>
            </a:pPr>
            <a:r>
              <a:rPr lang="en-US" sz="2400" dirty="0"/>
              <a:t>Create a Data Quality Team Integrated into the Data Governance Team</a:t>
            </a:r>
          </a:p>
          <a:p>
            <a:pPr lvl="1">
              <a:lnSpc>
                <a:spcPct val="90000"/>
              </a:lnSpc>
            </a:pPr>
            <a:r>
              <a:rPr lang="en-US" sz="2400" dirty="0"/>
              <a:t>Establish Data Quality Metrics and KPIs</a:t>
            </a:r>
          </a:p>
          <a:p>
            <a:pPr lvl="1">
              <a:lnSpc>
                <a:spcPct val="90000"/>
              </a:lnSpc>
            </a:pPr>
            <a:r>
              <a:rPr lang="en-US" sz="2400" dirty="0"/>
              <a:t>Identify Key Data Quality Stakeholders</a:t>
            </a:r>
          </a:p>
          <a:p>
            <a:pPr lvl="1">
              <a:lnSpc>
                <a:spcPct val="90000"/>
              </a:lnSpc>
            </a:pPr>
            <a:r>
              <a:rPr lang="en-US" sz="2400" dirty="0"/>
              <a:t>Define Clear Data Ownership</a:t>
            </a:r>
          </a:p>
          <a:p>
            <a:r>
              <a:rPr lang="en-US" sz="2800" b="1" dirty="0">
                <a:solidFill>
                  <a:srgbClr val="0070C0"/>
                </a:solidFill>
              </a:rPr>
              <a:t>Process </a:t>
            </a:r>
            <a:r>
              <a:rPr lang="en-US" b="1" dirty="0">
                <a:solidFill>
                  <a:srgbClr val="0070C0"/>
                </a:solidFill>
              </a:rPr>
              <a:t>– September 4, 2025, 11 am CT</a:t>
            </a:r>
            <a:endParaRPr lang="en-US" sz="2800" b="1" dirty="0">
              <a:solidFill>
                <a:srgbClr val="0070C0"/>
              </a:solidFill>
            </a:endParaRPr>
          </a:p>
          <a:p>
            <a:pPr lvl="1">
              <a:lnSpc>
                <a:spcPct val="90000"/>
              </a:lnSpc>
            </a:pPr>
            <a:r>
              <a:rPr lang="en-US" sz="2400" dirty="0"/>
              <a:t>Define Business Terms with Valid Values</a:t>
            </a:r>
          </a:p>
          <a:p>
            <a:pPr lvl="1">
              <a:lnSpc>
                <a:spcPct val="90000"/>
              </a:lnSpc>
            </a:pPr>
            <a:r>
              <a:rPr lang="en-US" sz="2400" dirty="0"/>
              <a:t>Implement a Data Quality Remediation Framework</a:t>
            </a:r>
          </a:p>
          <a:p>
            <a:pPr lvl="1">
              <a:lnSpc>
                <a:spcPct val="90000"/>
              </a:lnSpc>
            </a:pPr>
            <a:r>
              <a:rPr lang="en-US" sz="2400" dirty="0"/>
              <a:t>Implement Data Quality Rules </a:t>
            </a:r>
          </a:p>
          <a:p>
            <a:pPr lvl="1">
              <a:lnSpc>
                <a:spcPct val="90000"/>
              </a:lnSpc>
            </a:pPr>
            <a:r>
              <a:rPr lang="en-US" sz="2400" dirty="0"/>
              <a:t>Define Data Quality Defect Categories</a:t>
            </a:r>
          </a:p>
          <a:p>
            <a:pPr>
              <a:lnSpc>
                <a:spcPct val="90000"/>
              </a:lnSpc>
            </a:pPr>
            <a:r>
              <a:rPr lang="en-US" sz="2800" b="1" dirty="0">
                <a:solidFill>
                  <a:srgbClr val="0070C0"/>
                </a:solidFill>
              </a:rPr>
              <a:t>Technology – October 8, 2025, 11 CT</a:t>
            </a:r>
          </a:p>
          <a:p>
            <a:pPr lvl="1">
              <a:lnSpc>
                <a:spcPct val="90000"/>
              </a:lnSpc>
            </a:pPr>
            <a:r>
              <a:rPr lang="en-US" sz="2400" dirty="0"/>
              <a:t>Implement a Data Quality Tool</a:t>
            </a:r>
          </a:p>
          <a:p>
            <a:pPr lvl="1">
              <a:lnSpc>
                <a:spcPct val="90000"/>
              </a:lnSpc>
            </a:pPr>
            <a:r>
              <a:rPr lang="en-US" sz="2400" dirty="0"/>
              <a:t>Ensure your Data Quality Tool has full Data Governance and Metadata Management Functionality</a:t>
            </a:r>
          </a:p>
          <a:p>
            <a:pPr lvl="1">
              <a:lnSpc>
                <a:spcPct val="90000"/>
              </a:lnSpc>
            </a:pPr>
            <a:r>
              <a:rPr lang="en-US" sz="2400" dirty="0"/>
              <a:t>Data Quality Tool Must Have Artificial Intelligence and Machine Learning (AI/ML) Capabilities</a:t>
            </a:r>
          </a:p>
          <a:p>
            <a:pPr lvl="1">
              <a:lnSpc>
                <a:spcPct val="90000"/>
              </a:lnSpc>
            </a:pPr>
            <a:r>
              <a:rPr lang="en-US" sz="2400" dirty="0"/>
              <a:t>Publish Data Quality Dashboards (strategic) and Detailed Defect Reports (tactical)</a:t>
            </a:r>
          </a:p>
        </p:txBody>
      </p:sp>
      <p:pic>
        <p:nvPicPr>
          <p:cNvPr id="4" name="Picture 3" descr="A city with lights and a road&#10;&#10;Description automatically generated with medium confidence">
            <a:extLst>
              <a:ext uri="{FF2B5EF4-FFF2-40B4-BE49-F238E27FC236}">
                <a16:creationId xmlns:a16="http://schemas.microsoft.com/office/drawing/2014/main" id="{6FA8C5ED-E6F3-0D2F-B771-4203ACE15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366" y="2489200"/>
            <a:ext cx="5069634" cy="2159001"/>
          </a:xfrm>
          <a:prstGeom prst="rect">
            <a:avLst/>
          </a:prstGeom>
        </p:spPr>
      </p:pic>
      <p:sp>
        <p:nvSpPr>
          <p:cNvPr id="3" name="Title 2">
            <a:extLst>
              <a:ext uri="{FF2B5EF4-FFF2-40B4-BE49-F238E27FC236}">
                <a16:creationId xmlns:a16="http://schemas.microsoft.com/office/drawing/2014/main" id="{D8D09E55-748C-99CE-E826-1A75CAEA01AF}"/>
              </a:ext>
            </a:extLst>
          </p:cNvPr>
          <p:cNvSpPr>
            <a:spLocks noGrp="1"/>
          </p:cNvSpPr>
          <p:nvPr>
            <p:ph type="title"/>
          </p:nvPr>
        </p:nvSpPr>
        <p:spPr/>
        <p:txBody>
          <a:bodyPr/>
          <a:lstStyle/>
          <a:p>
            <a:r>
              <a:rPr lang="en-US" dirty="0"/>
              <a:t>How to Start a Data Quality Program</a:t>
            </a:r>
          </a:p>
        </p:txBody>
      </p:sp>
    </p:spTree>
    <p:extLst>
      <p:ext uri="{BB962C8B-B14F-4D97-AF65-F5344CB8AC3E}">
        <p14:creationId xmlns:p14="http://schemas.microsoft.com/office/powerpoint/2010/main" val="209665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43523">
                                            <p:txEl>
                                              <p:pRg st="0" end="0"/>
                                            </p:txEl>
                                          </p:spTgt>
                                        </p:tgtEl>
                                        <p:attrNameLst>
                                          <p:attrName>style.visibility</p:attrName>
                                        </p:attrNameLst>
                                      </p:cBhvr>
                                      <p:to>
                                        <p:strVal val="visible"/>
                                      </p:to>
                                    </p:set>
                                    <p:animEffect transition="in" filter="blinds(horizontal)">
                                      <p:cBhvr>
                                        <p:cTn id="7" dur="500"/>
                                        <p:tgtEl>
                                          <p:spTgt spid="1643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43523">
                                            <p:txEl>
                                              <p:pRg st="1" end="1"/>
                                            </p:txEl>
                                          </p:spTgt>
                                        </p:tgtEl>
                                        <p:attrNameLst>
                                          <p:attrName>style.visibility</p:attrName>
                                        </p:attrNameLst>
                                      </p:cBhvr>
                                      <p:to>
                                        <p:strVal val="visible"/>
                                      </p:to>
                                    </p:set>
                                    <p:animEffect transition="in" filter="blinds(horizontal)">
                                      <p:cBhvr>
                                        <p:cTn id="12" dur="500"/>
                                        <p:tgtEl>
                                          <p:spTgt spid="164352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43523">
                                            <p:txEl>
                                              <p:pRg st="2" end="2"/>
                                            </p:txEl>
                                          </p:spTgt>
                                        </p:tgtEl>
                                        <p:attrNameLst>
                                          <p:attrName>style.visibility</p:attrName>
                                        </p:attrNameLst>
                                      </p:cBhvr>
                                      <p:to>
                                        <p:strVal val="visible"/>
                                      </p:to>
                                    </p:set>
                                    <p:animEffect transition="in" filter="blinds(horizontal)">
                                      <p:cBhvr>
                                        <p:cTn id="15" dur="500"/>
                                        <p:tgtEl>
                                          <p:spTgt spid="164352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43523">
                                            <p:txEl>
                                              <p:pRg st="3" end="3"/>
                                            </p:txEl>
                                          </p:spTgt>
                                        </p:tgtEl>
                                        <p:attrNameLst>
                                          <p:attrName>style.visibility</p:attrName>
                                        </p:attrNameLst>
                                      </p:cBhvr>
                                      <p:to>
                                        <p:strVal val="visible"/>
                                      </p:to>
                                    </p:set>
                                    <p:animEffect transition="in" filter="blinds(horizontal)">
                                      <p:cBhvr>
                                        <p:cTn id="18" dur="500"/>
                                        <p:tgtEl>
                                          <p:spTgt spid="164352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523">
                                            <p:txEl>
                                              <p:pRg st="4" end="4"/>
                                            </p:txEl>
                                          </p:spTgt>
                                        </p:tgtEl>
                                        <p:attrNameLst>
                                          <p:attrName>style.visibility</p:attrName>
                                        </p:attrNameLst>
                                      </p:cBhvr>
                                      <p:to>
                                        <p:strVal val="visible"/>
                                      </p:to>
                                    </p:set>
                                    <p:animEffect transition="in" filter="blinds(horizontal)">
                                      <p:cBhvr>
                                        <p:cTn id="21" dur="500"/>
                                        <p:tgtEl>
                                          <p:spTgt spid="1643523">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43523">
                                            <p:txEl>
                                              <p:pRg st="5" end="5"/>
                                            </p:txEl>
                                          </p:spTgt>
                                        </p:tgtEl>
                                        <p:attrNameLst>
                                          <p:attrName>style.visibility</p:attrName>
                                        </p:attrNameLst>
                                      </p:cBhvr>
                                      <p:to>
                                        <p:strVal val="visible"/>
                                      </p:to>
                                    </p:set>
                                    <p:animEffect transition="in" filter="blinds(horizontal)">
                                      <p:cBhvr>
                                        <p:cTn id="24" dur="500"/>
                                        <p:tgtEl>
                                          <p:spTgt spid="164352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643523">
                                            <p:txEl>
                                              <p:pRg st="6" end="6"/>
                                            </p:txEl>
                                          </p:spTgt>
                                        </p:tgtEl>
                                        <p:attrNameLst>
                                          <p:attrName>style.visibility</p:attrName>
                                        </p:attrNameLst>
                                      </p:cBhvr>
                                      <p:to>
                                        <p:strVal val="visible"/>
                                      </p:to>
                                    </p:set>
                                    <p:animEffect transition="in" filter="blinds(horizontal)">
                                      <p:cBhvr>
                                        <p:cTn id="29" dur="500"/>
                                        <p:tgtEl>
                                          <p:spTgt spid="1643523">
                                            <p:txEl>
                                              <p:pRg st="6" end="6"/>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643523">
                                            <p:txEl>
                                              <p:pRg st="7" end="7"/>
                                            </p:txEl>
                                          </p:spTgt>
                                        </p:tgtEl>
                                        <p:attrNameLst>
                                          <p:attrName>style.visibility</p:attrName>
                                        </p:attrNameLst>
                                      </p:cBhvr>
                                      <p:to>
                                        <p:strVal val="visible"/>
                                      </p:to>
                                    </p:set>
                                    <p:animEffect transition="in" filter="blinds(horizontal)">
                                      <p:cBhvr>
                                        <p:cTn id="32" dur="500"/>
                                        <p:tgtEl>
                                          <p:spTgt spid="1643523">
                                            <p:txEl>
                                              <p:pRg st="7" end="7"/>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643523">
                                            <p:txEl>
                                              <p:pRg st="8" end="8"/>
                                            </p:txEl>
                                          </p:spTgt>
                                        </p:tgtEl>
                                        <p:attrNameLst>
                                          <p:attrName>style.visibility</p:attrName>
                                        </p:attrNameLst>
                                      </p:cBhvr>
                                      <p:to>
                                        <p:strVal val="visible"/>
                                      </p:to>
                                    </p:set>
                                    <p:animEffect transition="in" filter="blinds(horizontal)">
                                      <p:cBhvr>
                                        <p:cTn id="35" dur="500"/>
                                        <p:tgtEl>
                                          <p:spTgt spid="1643523">
                                            <p:txEl>
                                              <p:pRg st="8" end="8"/>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643523">
                                            <p:txEl>
                                              <p:pRg st="9" end="9"/>
                                            </p:txEl>
                                          </p:spTgt>
                                        </p:tgtEl>
                                        <p:attrNameLst>
                                          <p:attrName>style.visibility</p:attrName>
                                        </p:attrNameLst>
                                      </p:cBhvr>
                                      <p:to>
                                        <p:strVal val="visible"/>
                                      </p:to>
                                    </p:set>
                                    <p:animEffect transition="in" filter="blinds(horizontal)">
                                      <p:cBhvr>
                                        <p:cTn id="38" dur="500"/>
                                        <p:tgtEl>
                                          <p:spTgt spid="1643523">
                                            <p:txEl>
                                              <p:pRg st="9" end="9"/>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643523">
                                            <p:txEl>
                                              <p:pRg st="10" end="10"/>
                                            </p:txEl>
                                          </p:spTgt>
                                        </p:tgtEl>
                                        <p:attrNameLst>
                                          <p:attrName>style.visibility</p:attrName>
                                        </p:attrNameLst>
                                      </p:cBhvr>
                                      <p:to>
                                        <p:strVal val="visible"/>
                                      </p:to>
                                    </p:set>
                                    <p:animEffect transition="in" filter="blinds(horizontal)">
                                      <p:cBhvr>
                                        <p:cTn id="41" dur="500"/>
                                        <p:tgtEl>
                                          <p:spTgt spid="164352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643523">
                                            <p:txEl>
                                              <p:pRg st="11" end="11"/>
                                            </p:txEl>
                                          </p:spTgt>
                                        </p:tgtEl>
                                        <p:attrNameLst>
                                          <p:attrName>style.visibility</p:attrName>
                                        </p:attrNameLst>
                                      </p:cBhvr>
                                      <p:to>
                                        <p:strVal val="visible"/>
                                      </p:to>
                                    </p:set>
                                    <p:animEffect transition="in" filter="blinds(horizontal)">
                                      <p:cBhvr>
                                        <p:cTn id="46" dur="500"/>
                                        <p:tgtEl>
                                          <p:spTgt spid="1643523">
                                            <p:txEl>
                                              <p:pRg st="11" end="11"/>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643523">
                                            <p:txEl>
                                              <p:pRg st="12" end="12"/>
                                            </p:txEl>
                                          </p:spTgt>
                                        </p:tgtEl>
                                        <p:attrNameLst>
                                          <p:attrName>style.visibility</p:attrName>
                                        </p:attrNameLst>
                                      </p:cBhvr>
                                      <p:to>
                                        <p:strVal val="visible"/>
                                      </p:to>
                                    </p:set>
                                    <p:animEffect transition="in" filter="blinds(horizontal)">
                                      <p:cBhvr>
                                        <p:cTn id="49" dur="500"/>
                                        <p:tgtEl>
                                          <p:spTgt spid="1643523">
                                            <p:txEl>
                                              <p:pRg st="12" end="12"/>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643523">
                                            <p:txEl>
                                              <p:pRg st="13" end="13"/>
                                            </p:txEl>
                                          </p:spTgt>
                                        </p:tgtEl>
                                        <p:attrNameLst>
                                          <p:attrName>style.visibility</p:attrName>
                                        </p:attrNameLst>
                                      </p:cBhvr>
                                      <p:to>
                                        <p:strVal val="visible"/>
                                      </p:to>
                                    </p:set>
                                    <p:animEffect transition="in" filter="blinds(horizontal)">
                                      <p:cBhvr>
                                        <p:cTn id="52" dur="500"/>
                                        <p:tgtEl>
                                          <p:spTgt spid="1643523">
                                            <p:txEl>
                                              <p:pRg st="13" end="13"/>
                                            </p:txEl>
                                          </p:spTgt>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643523">
                                            <p:txEl>
                                              <p:pRg st="14" end="14"/>
                                            </p:txEl>
                                          </p:spTgt>
                                        </p:tgtEl>
                                        <p:attrNameLst>
                                          <p:attrName>style.visibility</p:attrName>
                                        </p:attrNameLst>
                                      </p:cBhvr>
                                      <p:to>
                                        <p:strVal val="visible"/>
                                      </p:to>
                                    </p:set>
                                    <p:animEffect transition="in" filter="blinds(horizontal)">
                                      <p:cBhvr>
                                        <p:cTn id="55" dur="500"/>
                                        <p:tgtEl>
                                          <p:spTgt spid="1643523">
                                            <p:txEl>
                                              <p:pRg st="14" end="14"/>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643523">
                                            <p:txEl>
                                              <p:pRg st="15" end="15"/>
                                            </p:txEl>
                                          </p:spTgt>
                                        </p:tgtEl>
                                        <p:attrNameLst>
                                          <p:attrName>style.visibility</p:attrName>
                                        </p:attrNameLst>
                                      </p:cBhvr>
                                      <p:to>
                                        <p:strVal val="visible"/>
                                      </p:to>
                                    </p:set>
                                    <p:animEffect transition="in" filter="blinds(horizontal)">
                                      <p:cBhvr>
                                        <p:cTn id="58" dur="500"/>
                                        <p:tgtEl>
                                          <p:spTgt spid="164352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52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0" y="1143000"/>
            <a:ext cx="12191999" cy="4953000"/>
          </a:xfrm>
        </p:spPr>
        <p:txBody>
          <a:bodyPr>
            <a:normAutofit fontScale="92500" lnSpcReduction="10000"/>
          </a:bodyPr>
          <a:lstStyle/>
          <a:p>
            <a:pPr marL="457200" marR="0" lvl="0">
              <a:lnSpc>
                <a:spcPct val="115000"/>
              </a:lnSpc>
              <a:spcBef>
                <a:spcPts val="0"/>
              </a:spcBef>
              <a:spcAft>
                <a:spcPts val="600"/>
              </a:spcAft>
              <a:tabLst>
                <a:tab pos="457200" algn="l"/>
              </a:tabLst>
            </a:pPr>
            <a:r>
              <a:rPr lang="en-US" sz="3200" dirty="0">
                <a:effectLst/>
                <a:ea typeface="Calibri" panose="020F0502020204030204" pitchFamily="34" charset="0"/>
              </a:rPr>
              <a:t>How to Start a Data Quality Program – Technology</a:t>
            </a:r>
          </a:p>
          <a:p>
            <a:pPr marL="914400" lvl="1">
              <a:lnSpc>
                <a:spcPct val="115000"/>
              </a:lnSpc>
              <a:spcBef>
                <a:spcPts val="0"/>
              </a:spcBef>
              <a:spcAft>
                <a:spcPts val="600"/>
              </a:spcAft>
              <a:tabLst>
                <a:tab pos="457200" algn="l"/>
              </a:tabLst>
            </a:pPr>
            <a:r>
              <a:rPr lang="en-US" sz="2800" dirty="0">
                <a:effectLst/>
                <a:ea typeface="Calibri" panose="020F0502020204030204" pitchFamily="34" charset="0"/>
              </a:rPr>
              <a:t>Implement a Data Quality Tool</a:t>
            </a:r>
          </a:p>
          <a:p>
            <a:pPr marL="914400" lvl="1">
              <a:lnSpc>
                <a:spcPct val="115000"/>
              </a:lnSpc>
              <a:spcBef>
                <a:spcPts val="0"/>
              </a:spcBef>
              <a:spcAft>
                <a:spcPts val="600"/>
              </a:spcAft>
              <a:tabLst>
                <a:tab pos="457200" algn="l"/>
              </a:tabLst>
            </a:pPr>
            <a:r>
              <a:rPr lang="en-US" sz="2800" dirty="0">
                <a:effectLst/>
                <a:ea typeface="Calibri" panose="020F0502020204030204" pitchFamily="34" charset="0"/>
              </a:rPr>
              <a:t>Ensure your Data Quality Tool has full Data Governance and Metadata Management Functionality</a:t>
            </a:r>
          </a:p>
          <a:p>
            <a:pPr marL="914400" lvl="1">
              <a:lnSpc>
                <a:spcPct val="115000"/>
              </a:lnSpc>
              <a:spcBef>
                <a:spcPts val="0"/>
              </a:spcBef>
              <a:spcAft>
                <a:spcPts val="600"/>
              </a:spcAft>
              <a:tabLst>
                <a:tab pos="457200" algn="l"/>
              </a:tabLst>
            </a:pPr>
            <a:r>
              <a:rPr lang="en-US" sz="2800" dirty="0">
                <a:effectLst/>
                <a:ea typeface="Calibri" panose="020F0502020204030204" pitchFamily="34" charset="0"/>
              </a:rPr>
              <a:t>Data Quality Tool Must Have Artificial Intelligence and Machine Learning (AI/ML) Capabilities</a:t>
            </a:r>
          </a:p>
          <a:p>
            <a:pPr marL="914400" lvl="1">
              <a:lnSpc>
                <a:spcPct val="115000"/>
              </a:lnSpc>
              <a:spcBef>
                <a:spcPts val="0"/>
              </a:spcBef>
              <a:spcAft>
                <a:spcPts val="600"/>
              </a:spcAft>
              <a:tabLst>
                <a:tab pos="457200" algn="l"/>
              </a:tabLst>
            </a:pPr>
            <a:r>
              <a:rPr lang="en-US" sz="2800" dirty="0">
                <a:effectLst/>
                <a:ea typeface="Calibri" panose="020F0502020204030204" pitchFamily="34" charset="0"/>
              </a:rPr>
              <a:t>Publish Data Quality Dashboards (strategic) and Detailed Defect Reports (tactical)</a:t>
            </a:r>
          </a:p>
          <a:p>
            <a:pPr marL="457200">
              <a:lnSpc>
                <a:spcPct val="115000"/>
              </a:lnSpc>
              <a:spcBef>
                <a:spcPts val="0"/>
              </a:spcBef>
              <a:spcAft>
                <a:spcPts val="600"/>
              </a:spcAft>
              <a:tabLst>
                <a:tab pos="457200" algn="l"/>
              </a:tabLst>
            </a:pPr>
            <a:r>
              <a:rPr lang="en-US" sz="3200" dirty="0">
                <a:ea typeface="Calibri" panose="020F0502020204030204" pitchFamily="34" charset="0"/>
              </a:rPr>
              <a:t>Data Quality Measure and Monitoring</a:t>
            </a:r>
          </a:p>
          <a:p>
            <a:pPr marL="457200">
              <a:lnSpc>
                <a:spcPct val="115000"/>
              </a:lnSpc>
              <a:spcBef>
                <a:spcPts val="0"/>
              </a:spcBef>
              <a:spcAft>
                <a:spcPts val="600"/>
              </a:spcAft>
              <a:tabLst>
                <a:tab pos="457200" algn="l"/>
              </a:tabLst>
            </a:pPr>
            <a:r>
              <a:rPr lang="en-US" sz="3200" dirty="0">
                <a:effectLst/>
                <a:ea typeface="Calibri" panose="020F0502020204030204" pitchFamily="34" charset="0"/>
              </a:rPr>
              <a:t>Data Quality Reporting &amp; Examples</a:t>
            </a:r>
          </a:p>
        </p:txBody>
      </p:sp>
      <p:pic>
        <p:nvPicPr>
          <p:cNvPr id="4" name="Picture 3" descr="A picture containing text, rectangle, font, graphics&#10;&#10;Description automatically generated">
            <a:extLst>
              <a:ext uri="{FF2B5EF4-FFF2-40B4-BE49-F238E27FC236}">
                <a16:creationId xmlns:a16="http://schemas.microsoft.com/office/drawing/2014/main" id="{998FD543-DB3A-37B9-7834-11F019E4B291}"/>
              </a:ext>
            </a:extLst>
          </p:cNvPr>
          <p:cNvPicPr>
            <a:picLocks noChangeAspect="1"/>
          </p:cNvPicPr>
          <p:nvPr/>
        </p:nvPicPr>
        <p:blipFill rotWithShape="1">
          <a:blip r:embed="rId3">
            <a:extLst>
              <a:ext uri="{28A0092B-C50C-407E-A947-70E740481C1C}">
                <a14:useLocalDpi xmlns:a14="http://schemas.microsoft.com/office/drawing/2010/main" val="0"/>
              </a:ext>
            </a:extLst>
          </a:blip>
          <a:srcRect l="6875" t="20665" r="6875" b="19035"/>
          <a:stretch/>
        </p:blipFill>
        <p:spPr>
          <a:xfrm>
            <a:off x="8409966" y="5379830"/>
            <a:ext cx="3429000" cy="919370"/>
          </a:xfrm>
          <a:prstGeom prst="rect">
            <a:avLst/>
          </a:prstGeom>
        </p:spPr>
      </p:pic>
    </p:spTree>
    <p:extLst>
      <p:ext uri="{BB962C8B-B14F-4D97-AF65-F5344CB8AC3E}">
        <p14:creationId xmlns:p14="http://schemas.microsoft.com/office/powerpoint/2010/main" val="2738478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00B28-B08A-3B63-A5C5-CC2DBCD048A7}"/>
            </a:ext>
          </a:extLst>
        </p:cNvPr>
        <p:cNvGrpSpPr/>
        <p:nvPr/>
      </p:nvGrpSpPr>
      <p:grpSpPr>
        <a:xfrm>
          <a:off x="0" y="0"/>
          <a:ext cx="0" cy="0"/>
          <a:chOff x="0" y="0"/>
          <a:chExt cx="0" cy="0"/>
        </a:xfrm>
      </p:grpSpPr>
      <p:sp>
        <p:nvSpPr>
          <p:cNvPr id="1757186" name="Text Box 2">
            <a:extLst>
              <a:ext uri="{FF2B5EF4-FFF2-40B4-BE49-F238E27FC236}">
                <a16:creationId xmlns:a16="http://schemas.microsoft.com/office/drawing/2014/main" id="{B4CA24B5-FB62-90AC-D2D7-6FF197DB976C}"/>
              </a:ext>
            </a:extLst>
          </p:cNvPr>
          <p:cNvSpPr txBox="1">
            <a:spLocks noChangeArrowheads="1"/>
          </p:cNvSpPr>
          <p:nvPr/>
        </p:nvSpPr>
        <p:spPr bwMode="auto">
          <a:xfrm>
            <a:off x="2324100" y="2431451"/>
            <a:ext cx="7543800" cy="1995098"/>
          </a:xfrm>
          <a:prstGeom prst="rect">
            <a:avLst/>
          </a:prstGeom>
          <a:noFill/>
          <a:ln w="9525">
            <a:noFill/>
            <a:miter lim="800000"/>
            <a:headEnd/>
            <a:tailEnd/>
          </a:ln>
          <a:effectLst/>
        </p:spPr>
        <p:txBody>
          <a:bodyPr lIns="0" rIns="0" anchor="ctr">
            <a:spAutoFit/>
          </a:bodyPr>
          <a:lstStyle/>
          <a:p>
            <a:pPr marL="285750" indent="-285750" algn="ctr" eaLnBrk="0" hangingPunct="0">
              <a:lnSpc>
                <a:spcPct val="120000"/>
              </a:lnSpc>
              <a:buSzPct val="90000"/>
            </a:pPr>
            <a:r>
              <a:rPr lang="en-US" sz="5400" b="1" dirty="0">
                <a:solidFill>
                  <a:srgbClr val="0070C0"/>
                </a:solidFill>
                <a:effectLst>
                  <a:outerShdw blurRad="38100" dist="38100" dir="2700000" algn="tl">
                    <a:srgbClr val="C0C0C0"/>
                  </a:outerShdw>
                </a:effectLst>
              </a:rPr>
              <a:t>Implement a Data Quality Tool</a:t>
            </a:r>
          </a:p>
        </p:txBody>
      </p:sp>
    </p:spTree>
    <p:extLst>
      <p:ext uri="{BB962C8B-B14F-4D97-AF65-F5344CB8AC3E}">
        <p14:creationId xmlns:p14="http://schemas.microsoft.com/office/powerpoint/2010/main" val="1802963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5E09B-20BA-2BCA-7CFA-F355FAD5B1CE}"/>
            </a:ext>
          </a:extLst>
        </p:cNvPr>
        <p:cNvGrpSpPr/>
        <p:nvPr/>
      </p:nvGrpSpPr>
      <p:grpSpPr>
        <a:xfrm>
          <a:off x="0" y="0"/>
          <a:ext cx="0" cy="0"/>
          <a:chOff x="0" y="0"/>
          <a:chExt cx="0" cy="0"/>
        </a:xfrm>
      </p:grpSpPr>
      <p:sp>
        <p:nvSpPr>
          <p:cNvPr id="1643523" name="Rectangle 3">
            <a:extLst>
              <a:ext uri="{FF2B5EF4-FFF2-40B4-BE49-F238E27FC236}">
                <a16:creationId xmlns:a16="http://schemas.microsoft.com/office/drawing/2014/main" id="{03A7D33A-0FCF-3441-54A6-8BD97FF18D57}"/>
              </a:ext>
            </a:extLst>
          </p:cNvPr>
          <p:cNvSpPr>
            <a:spLocks noGrp="1" noChangeArrowheads="1"/>
          </p:cNvSpPr>
          <p:nvPr>
            <p:ph type="body" idx="1"/>
          </p:nvPr>
        </p:nvSpPr>
        <p:spPr>
          <a:xfrm>
            <a:off x="0" y="1143000"/>
            <a:ext cx="12192000" cy="5181600"/>
          </a:xfrm>
        </p:spPr>
        <p:txBody>
          <a:bodyPr>
            <a:normAutofit fontScale="77500" lnSpcReduction="20000"/>
          </a:bodyPr>
          <a:lstStyle/>
          <a:p>
            <a:pPr>
              <a:lnSpc>
                <a:spcPct val="120000"/>
              </a:lnSpc>
            </a:pPr>
            <a:r>
              <a:rPr lang="en-US" sz="2800" dirty="0"/>
              <a:t>If your organization is a large federal agency or a $500M+ corporation, you’ll need a DQ tool</a:t>
            </a:r>
          </a:p>
          <a:p>
            <a:pPr>
              <a:lnSpc>
                <a:spcPct val="90000"/>
              </a:lnSpc>
            </a:pPr>
            <a:r>
              <a:rPr lang="en-US" sz="2800" b="1" dirty="0">
                <a:solidFill>
                  <a:srgbClr val="0070C0"/>
                </a:solidFill>
              </a:rPr>
              <a:t>These tools accomplish much, including the following DQ functions:</a:t>
            </a:r>
          </a:p>
          <a:p>
            <a:pPr lvl="1">
              <a:lnSpc>
                <a:spcPct val="90000"/>
              </a:lnSpc>
            </a:pPr>
            <a:r>
              <a:rPr lang="en-US" sz="2400" dirty="0"/>
              <a:t>Data quality rules creation, management, and execution</a:t>
            </a:r>
          </a:p>
          <a:p>
            <a:pPr lvl="1">
              <a:lnSpc>
                <a:spcPct val="90000"/>
              </a:lnSpc>
            </a:pPr>
            <a:r>
              <a:rPr lang="en-US" sz="2400" dirty="0"/>
              <a:t>Defect identification and classification</a:t>
            </a:r>
          </a:p>
          <a:p>
            <a:pPr lvl="1">
              <a:lnSpc>
                <a:spcPct val="90000"/>
              </a:lnSpc>
            </a:pPr>
            <a:r>
              <a:rPr lang="en-US" sz="2400" dirty="0"/>
              <a:t>Data profiling</a:t>
            </a:r>
          </a:p>
          <a:p>
            <a:pPr lvl="1">
              <a:lnSpc>
                <a:spcPct val="90000"/>
              </a:lnSpc>
            </a:pPr>
            <a:r>
              <a:rPr lang="en-US" sz="2400" dirty="0"/>
              <a:t>Defect error logging from data stewards and system users</a:t>
            </a:r>
          </a:p>
          <a:p>
            <a:pPr lvl="1">
              <a:lnSpc>
                <a:spcPct val="90000"/>
              </a:lnSpc>
            </a:pPr>
            <a:r>
              <a:rPr lang="en-US" sz="2400" dirty="0"/>
              <a:t>DQ workflow</a:t>
            </a:r>
          </a:p>
          <a:p>
            <a:pPr lvl="1">
              <a:lnSpc>
                <a:spcPct val="90000"/>
              </a:lnSpc>
            </a:pPr>
            <a:r>
              <a:rPr lang="en-US" sz="2400" dirty="0"/>
              <a:t>DQ monitoring</a:t>
            </a:r>
          </a:p>
          <a:p>
            <a:pPr lvl="1">
              <a:lnSpc>
                <a:spcPct val="90000"/>
              </a:lnSpc>
            </a:pPr>
            <a:r>
              <a:rPr lang="en-US" sz="2400" dirty="0"/>
              <a:t>DQ executive dashboards</a:t>
            </a:r>
          </a:p>
          <a:p>
            <a:pPr lvl="1">
              <a:lnSpc>
                <a:spcPct val="90000"/>
              </a:lnSpc>
            </a:pPr>
            <a:r>
              <a:rPr lang="en-US" sz="2400" dirty="0"/>
              <a:t>DQ defect reporting</a:t>
            </a:r>
          </a:p>
          <a:p>
            <a:pPr lvl="1">
              <a:lnSpc>
                <a:spcPct val="90000"/>
              </a:lnSpc>
            </a:pPr>
            <a:r>
              <a:rPr lang="en-US" sz="2400" dirty="0"/>
              <a:t>Data duplicate identification</a:t>
            </a:r>
          </a:p>
          <a:p>
            <a:pPr lvl="1">
              <a:lnSpc>
                <a:spcPct val="90000"/>
              </a:lnSpc>
            </a:pPr>
            <a:r>
              <a:rPr lang="en-US" sz="2400" dirty="0"/>
              <a:t>PII &amp; </a:t>
            </a:r>
            <a:r>
              <a:rPr lang="en-US" dirty="0"/>
              <a:t>PHI </a:t>
            </a:r>
            <a:r>
              <a:rPr lang="en-US" sz="2400" dirty="0"/>
              <a:t>identification, masking, and encryption</a:t>
            </a:r>
          </a:p>
          <a:p>
            <a:pPr lvl="1">
              <a:lnSpc>
                <a:spcPct val="90000"/>
              </a:lnSpc>
            </a:pPr>
            <a:r>
              <a:rPr lang="en-US" sz="2400" dirty="0"/>
              <a:t>Data enrichment (missing data)</a:t>
            </a:r>
          </a:p>
          <a:p>
            <a:pPr lvl="1">
              <a:lnSpc>
                <a:spcPct val="90000"/>
              </a:lnSpc>
            </a:pPr>
            <a:r>
              <a:rPr lang="en-US" sz="2400" dirty="0"/>
              <a:t>Tracking data access</a:t>
            </a:r>
          </a:p>
          <a:p>
            <a:pPr lvl="1">
              <a:lnSpc>
                <a:spcPct val="90000"/>
              </a:lnSpc>
            </a:pPr>
            <a:r>
              <a:rPr lang="en-US" sz="2400" dirty="0"/>
              <a:t>Zip code checking, etc.</a:t>
            </a:r>
          </a:p>
          <a:p>
            <a:r>
              <a:rPr lang="en-US" b="1" dirty="0"/>
              <a:t>Learning Point: </a:t>
            </a:r>
            <a:r>
              <a:rPr lang="en-US" dirty="0"/>
              <a:t>When evaluating a DQ tool with metadata management and data governance functions, our checklist grades each tool on around 120 different capabilities</a:t>
            </a:r>
          </a:p>
          <a:p>
            <a:pPr lvl="1">
              <a:lnSpc>
                <a:spcPct val="90000"/>
              </a:lnSpc>
            </a:pPr>
            <a:endParaRPr lang="en-US" sz="2400" dirty="0"/>
          </a:p>
        </p:txBody>
      </p:sp>
      <p:pic>
        <p:nvPicPr>
          <p:cNvPr id="2" name="Picture 1" descr="A circular diagram with circles and lines&#10;&#10;Description automatically generated with medium confidence">
            <a:extLst>
              <a:ext uri="{FF2B5EF4-FFF2-40B4-BE49-F238E27FC236}">
                <a16:creationId xmlns:a16="http://schemas.microsoft.com/office/drawing/2014/main" id="{EEF7D832-E64E-2E68-62BA-2B8EF3361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198" y="2854040"/>
            <a:ext cx="4145298" cy="2763532"/>
          </a:xfrm>
          <a:prstGeom prst="rect">
            <a:avLst/>
          </a:prstGeom>
        </p:spPr>
      </p:pic>
      <p:sp>
        <p:nvSpPr>
          <p:cNvPr id="4" name="Title 3">
            <a:extLst>
              <a:ext uri="{FF2B5EF4-FFF2-40B4-BE49-F238E27FC236}">
                <a16:creationId xmlns:a16="http://schemas.microsoft.com/office/drawing/2014/main" id="{22B31936-FBBE-81F6-FDD4-2BDB03C11293}"/>
              </a:ext>
            </a:extLst>
          </p:cNvPr>
          <p:cNvSpPr>
            <a:spLocks noGrp="1"/>
          </p:cNvSpPr>
          <p:nvPr>
            <p:ph type="title"/>
          </p:nvPr>
        </p:nvSpPr>
        <p:spPr/>
        <p:txBody>
          <a:bodyPr/>
          <a:lstStyle/>
          <a:p>
            <a:r>
              <a:rPr lang="en-US" dirty="0"/>
              <a:t>Implement a Data Quality Tool</a:t>
            </a:r>
          </a:p>
        </p:txBody>
      </p:sp>
    </p:spTree>
    <p:extLst>
      <p:ext uri="{BB962C8B-B14F-4D97-AF65-F5344CB8AC3E}">
        <p14:creationId xmlns:p14="http://schemas.microsoft.com/office/powerpoint/2010/main" val="296188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43523">
                                            <p:txEl>
                                              <p:pRg st="0" end="0"/>
                                            </p:txEl>
                                          </p:spTgt>
                                        </p:tgtEl>
                                        <p:attrNameLst>
                                          <p:attrName>style.visibility</p:attrName>
                                        </p:attrNameLst>
                                      </p:cBhvr>
                                      <p:to>
                                        <p:strVal val="visible"/>
                                      </p:to>
                                    </p:set>
                                    <p:animEffect transition="in" filter="blinds(horizontal)">
                                      <p:cBhvr>
                                        <p:cTn id="7" dur="500"/>
                                        <p:tgtEl>
                                          <p:spTgt spid="1643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43523">
                                            <p:txEl>
                                              <p:pRg st="1" end="1"/>
                                            </p:txEl>
                                          </p:spTgt>
                                        </p:tgtEl>
                                        <p:attrNameLst>
                                          <p:attrName>style.visibility</p:attrName>
                                        </p:attrNameLst>
                                      </p:cBhvr>
                                      <p:to>
                                        <p:strVal val="visible"/>
                                      </p:to>
                                    </p:set>
                                    <p:animEffect transition="in" filter="blinds(horizontal)">
                                      <p:cBhvr>
                                        <p:cTn id="12" dur="500"/>
                                        <p:tgtEl>
                                          <p:spTgt spid="164352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43523">
                                            <p:txEl>
                                              <p:pRg st="2" end="2"/>
                                            </p:txEl>
                                          </p:spTgt>
                                        </p:tgtEl>
                                        <p:attrNameLst>
                                          <p:attrName>style.visibility</p:attrName>
                                        </p:attrNameLst>
                                      </p:cBhvr>
                                      <p:to>
                                        <p:strVal val="visible"/>
                                      </p:to>
                                    </p:set>
                                    <p:animEffect transition="in" filter="blinds(horizontal)">
                                      <p:cBhvr>
                                        <p:cTn id="15" dur="500"/>
                                        <p:tgtEl>
                                          <p:spTgt spid="164352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43523">
                                            <p:txEl>
                                              <p:pRg st="3" end="3"/>
                                            </p:txEl>
                                          </p:spTgt>
                                        </p:tgtEl>
                                        <p:attrNameLst>
                                          <p:attrName>style.visibility</p:attrName>
                                        </p:attrNameLst>
                                      </p:cBhvr>
                                      <p:to>
                                        <p:strVal val="visible"/>
                                      </p:to>
                                    </p:set>
                                    <p:animEffect transition="in" filter="blinds(horizontal)">
                                      <p:cBhvr>
                                        <p:cTn id="18" dur="500"/>
                                        <p:tgtEl>
                                          <p:spTgt spid="164352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523">
                                            <p:txEl>
                                              <p:pRg st="4" end="4"/>
                                            </p:txEl>
                                          </p:spTgt>
                                        </p:tgtEl>
                                        <p:attrNameLst>
                                          <p:attrName>style.visibility</p:attrName>
                                        </p:attrNameLst>
                                      </p:cBhvr>
                                      <p:to>
                                        <p:strVal val="visible"/>
                                      </p:to>
                                    </p:set>
                                    <p:animEffect transition="in" filter="blinds(horizontal)">
                                      <p:cBhvr>
                                        <p:cTn id="21" dur="500"/>
                                        <p:tgtEl>
                                          <p:spTgt spid="1643523">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43523">
                                            <p:txEl>
                                              <p:pRg st="5" end="5"/>
                                            </p:txEl>
                                          </p:spTgt>
                                        </p:tgtEl>
                                        <p:attrNameLst>
                                          <p:attrName>style.visibility</p:attrName>
                                        </p:attrNameLst>
                                      </p:cBhvr>
                                      <p:to>
                                        <p:strVal val="visible"/>
                                      </p:to>
                                    </p:set>
                                    <p:animEffect transition="in" filter="blinds(horizontal)">
                                      <p:cBhvr>
                                        <p:cTn id="24" dur="500"/>
                                        <p:tgtEl>
                                          <p:spTgt spid="1643523">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643523">
                                            <p:txEl>
                                              <p:pRg st="6" end="6"/>
                                            </p:txEl>
                                          </p:spTgt>
                                        </p:tgtEl>
                                        <p:attrNameLst>
                                          <p:attrName>style.visibility</p:attrName>
                                        </p:attrNameLst>
                                      </p:cBhvr>
                                      <p:to>
                                        <p:strVal val="visible"/>
                                      </p:to>
                                    </p:set>
                                    <p:animEffect transition="in" filter="blinds(horizontal)">
                                      <p:cBhvr>
                                        <p:cTn id="27" dur="500"/>
                                        <p:tgtEl>
                                          <p:spTgt spid="1643523">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643523">
                                            <p:txEl>
                                              <p:pRg st="7" end="7"/>
                                            </p:txEl>
                                          </p:spTgt>
                                        </p:tgtEl>
                                        <p:attrNameLst>
                                          <p:attrName>style.visibility</p:attrName>
                                        </p:attrNameLst>
                                      </p:cBhvr>
                                      <p:to>
                                        <p:strVal val="visible"/>
                                      </p:to>
                                    </p:set>
                                    <p:animEffect transition="in" filter="blinds(horizontal)">
                                      <p:cBhvr>
                                        <p:cTn id="30" dur="500"/>
                                        <p:tgtEl>
                                          <p:spTgt spid="1643523">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643523">
                                            <p:txEl>
                                              <p:pRg st="8" end="8"/>
                                            </p:txEl>
                                          </p:spTgt>
                                        </p:tgtEl>
                                        <p:attrNameLst>
                                          <p:attrName>style.visibility</p:attrName>
                                        </p:attrNameLst>
                                      </p:cBhvr>
                                      <p:to>
                                        <p:strVal val="visible"/>
                                      </p:to>
                                    </p:set>
                                    <p:animEffect transition="in" filter="blinds(horizontal)">
                                      <p:cBhvr>
                                        <p:cTn id="33" dur="500"/>
                                        <p:tgtEl>
                                          <p:spTgt spid="1643523">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643523">
                                            <p:txEl>
                                              <p:pRg st="9" end="9"/>
                                            </p:txEl>
                                          </p:spTgt>
                                        </p:tgtEl>
                                        <p:attrNameLst>
                                          <p:attrName>style.visibility</p:attrName>
                                        </p:attrNameLst>
                                      </p:cBhvr>
                                      <p:to>
                                        <p:strVal val="visible"/>
                                      </p:to>
                                    </p:set>
                                    <p:animEffect transition="in" filter="blinds(horizontal)">
                                      <p:cBhvr>
                                        <p:cTn id="36" dur="500"/>
                                        <p:tgtEl>
                                          <p:spTgt spid="1643523">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643523">
                                            <p:txEl>
                                              <p:pRg st="10" end="10"/>
                                            </p:txEl>
                                          </p:spTgt>
                                        </p:tgtEl>
                                        <p:attrNameLst>
                                          <p:attrName>style.visibility</p:attrName>
                                        </p:attrNameLst>
                                      </p:cBhvr>
                                      <p:to>
                                        <p:strVal val="visible"/>
                                      </p:to>
                                    </p:set>
                                    <p:animEffect transition="in" filter="blinds(horizontal)">
                                      <p:cBhvr>
                                        <p:cTn id="39" dur="500"/>
                                        <p:tgtEl>
                                          <p:spTgt spid="1643523">
                                            <p:txEl>
                                              <p:pRg st="10" end="10"/>
                                            </p:txEl>
                                          </p:spTgt>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643523">
                                            <p:txEl>
                                              <p:pRg st="11" end="11"/>
                                            </p:txEl>
                                          </p:spTgt>
                                        </p:tgtEl>
                                        <p:attrNameLst>
                                          <p:attrName>style.visibility</p:attrName>
                                        </p:attrNameLst>
                                      </p:cBhvr>
                                      <p:to>
                                        <p:strVal val="visible"/>
                                      </p:to>
                                    </p:set>
                                    <p:animEffect transition="in" filter="blinds(horizontal)">
                                      <p:cBhvr>
                                        <p:cTn id="42" dur="500"/>
                                        <p:tgtEl>
                                          <p:spTgt spid="1643523">
                                            <p:txEl>
                                              <p:pRg st="11" end="11"/>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643523">
                                            <p:txEl>
                                              <p:pRg st="12" end="12"/>
                                            </p:txEl>
                                          </p:spTgt>
                                        </p:tgtEl>
                                        <p:attrNameLst>
                                          <p:attrName>style.visibility</p:attrName>
                                        </p:attrNameLst>
                                      </p:cBhvr>
                                      <p:to>
                                        <p:strVal val="visible"/>
                                      </p:to>
                                    </p:set>
                                    <p:animEffect transition="in" filter="blinds(horizontal)">
                                      <p:cBhvr>
                                        <p:cTn id="45" dur="500"/>
                                        <p:tgtEl>
                                          <p:spTgt spid="1643523">
                                            <p:txEl>
                                              <p:pRg st="12" end="12"/>
                                            </p:txEl>
                                          </p:spTgt>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643523">
                                            <p:txEl>
                                              <p:pRg st="13" end="13"/>
                                            </p:txEl>
                                          </p:spTgt>
                                        </p:tgtEl>
                                        <p:attrNameLst>
                                          <p:attrName>style.visibility</p:attrName>
                                        </p:attrNameLst>
                                      </p:cBhvr>
                                      <p:to>
                                        <p:strVal val="visible"/>
                                      </p:to>
                                    </p:set>
                                    <p:animEffect transition="in" filter="blinds(horizontal)">
                                      <p:cBhvr>
                                        <p:cTn id="48" dur="500"/>
                                        <p:tgtEl>
                                          <p:spTgt spid="1643523">
                                            <p:txEl>
                                              <p:pRg st="13" end="13"/>
                                            </p:txEl>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643523">
                                            <p:txEl>
                                              <p:pRg st="14" end="14"/>
                                            </p:txEl>
                                          </p:spTgt>
                                        </p:tgtEl>
                                        <p:attrNameLst>
                                          <p:attrName>style.visibility</p:attrName>
                                        </p:attrNameLst>
                                      </p:cBhvr>
                                      <p:to>
                                        <p:strVal val="visible"/>
                                      </p:to>
                                    </p:set>
                                    <p:animEffect transition="in" filter="blinds(horizontal)">
                                      <p:cBhvr>
                                        <p:cTn id="51" dur="500"/>
                                        <p:tgtEl>
                                          <p:spTgt spid="1643523">
                                            <p:txEl>
                                              <p:pRg st="14" end="1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3523">
                                            <p:txEl>
                                              <p:pRg st="15" end="15"/>
                                            </p:txEl>
                                          </p:spTgt>
                                        </p:tgtEl>
                                        <p:attrNameLst>
                                          <p:attrName>style.visibility</p:attrName>
                                        </p:attrNameLst>
                                      </p:cBhvr>
                                      <p:to>
                                        <p:strVal val="visible"/>
                                      </p:to>
                                    </p:set>
                                    <p:animEffect transition="in" filter="blinds(horizontal)">
                                      <p:cBhvr>
                                        <p:cTn id="56" dur="500"/>
                                        <p:tgtEl>
                                          <p:spTgt spid="164352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52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with a triangle and a triangle&#10;&#10;Description automatically generated">
            <a:extLst>
              <a:ext uri="{FF2B5EF4-FFF2-40B4-BE49-F238E27FC236}">
                <a16:creationId xmlns:a16="http://schemas.microsoft.com/office/drawing/2014/main" id="{59CFB452-81BD-A79B-B840-11AE88EECD11}"/>
              </a:ext>
            </a:extLst>
          </p:cNvPr>
          <p:cNvPicPr>
            <a:picLocks noChangeAspect="1"/>
          </p:cNvPicPr>
          <p:nvPr/>
        </p:nvPicPr>
        <p:blipFill rotWithShape="1">
          <a:blip r:embed="rId2">
            <a:extLst>
              <a:ext uri="{28A0092B-C50C-407E-A947-70E740481C1C}">
                <a14:useLocalDpi xmlns:a14="http://schemas.microsoft.com/office/drawing/2010/main" val="0"/>
              </a:ext>
            </a:extLst>
          </a:blip>
          <a:srcRect l="8162" t="30355" r="7383" b="30521"/>
          <a:stretch/>
        </p:blipFill>
        <p:spPr>
          <a:xfrm>
            <a:off x="95251" y="903459"/>
            <a:ext cx="2564780" cy="528043"/>
          </a:xfrm>
          <a:prstGeom prst="rect">
            <a:avLst/>
          </a:prstGeom>
        </p:spPr>
      </p:pic>
      <p:pic>
        <p:nvPicPr>
          <p:cNvPr id="5" name="Picture 4" descr="A black and orange logo&#10;&#10;Description automatically generated">
            <a:extLst>
              <a:ext uri="{FF2B5EF4-FFF2-40B4-BE49-F238E27FC236}">
                <a16:creationId xmlns:a16="http://schemas.microsoft.com/office/drawing/2014/main" id="{FD96B9EE-3E68-4E18-90C8-1633FB25BADE}"/>
              </a:ext>
            </a:extLst>
          </p:cNvPr>
          <p:cNvPicPr>
            <a:picLocks noChangeAspect="1"/>
          </p:cNvPicPr>
          <p:nvPr/>
        </p:nvPicPr>
        <p:blipFill rotWithShape="1">
          <a:blip r:embed="rId3">
            <a:extLst>
              <a:ext uri="{28A0092B-C50C-407E-A947-70E740481C1C}">
                <a14:useLocalDpi xmlns:a14="http://schemas.microsoft.com/office/drawing/2010/main" val="0"/>
              </a:ext>
            </a:extLst>
          </a:blip>
          <a:srcRect l="8235" t="26000" r="9065" b="25999"/>
          <a:stretch/>
        </p:blipFill>
        <p:spPr>
          <a:xfrm>
            <a:off x="10446297" y="5554029"/>
            <a:ext cx="1590029" cy="589076"/>
          </a:xfrm>
          <a:prstGeom prst="rect">
            <a:avLst/>
          </a:prstGeom>
        </p:spPr>
      </p:pic>
      <p:pic>
        <p:nvPicPr>
          <p:cNvPr id="7" name="Picture 6" descr="A white square with blue letters on it&#10;&#10;Description automatically generated">
            <a:extLst>
              <a:ext uri="{FF2B5EF4-FFF2-40B4-BE49-F238E27FC236}">
                <a16:creationId xmlns:a16="http://schemas.microsoft.com/office/drawing/2014/main" id="{E65E9442-698F-7764-F20E-C31A96F0B9AD}"/>
              </a:ext>
            </a:extLst>
          </p:cNvPr>
          <p:cNvPicPr>
            <a:picLocks noChangeAspect="1"/>
          </p:cNvPicPr>
          <p:nvPr/>
        </p:nvPicPr>
        <p:blipFill rotWithShape="1">
          <a:blip r:embed="rId4">
            <a:extLst>
              <a:ext uri="{28A0092B-C50C-407E-A947-70E740481C1C}">
                <a14:useLocalDpi xmlns:a14="http://schemas.microsoft.com/office/drawing/2010/main" val="0"/>
              </a:ext>
            </a:extLst>
          </a:blip>
          <a:srcRect l="33824" t="41624" r="33613" b="44668"/>
          <a:stretch/>
        </p:blipFill>
        <p:spPr>
          <a:xfrm>
            <a:off x="5211615" y="2058654"/>
            <a:ext cx="2364059" cy="684996"/>
          </a:xfrm>
          <a:prstGeom prst="rect">
            <a:avLst/>
          </a:prstGeom>
        </p:spPr>
      </p:pic>
      <p:pic>
        <p:nvPicPr>
          <p:cNvPr id="9" name="Picture 8" descr="A box with a logo&#10;&#10;Description automatically generated">
            <a:extLst>
              <a:ext uri="{FF2B5EF4-FFF2-40B4-BE49-F238E27FC236}">
                <a16:creationId xmlns:a16="http://schemas.microsoft.com/office/drawing/2014/main" id="{D22C7620-2074-23E4-F4A4-17107116B4B9}"/>
              </a:ext>
            </a:extLst>
          </p:cNvPr>
          <p:cNvPicPr>
            <a:picLocks noChangeAspect="1"/>
          </p:cNvPicPr>
          <p:nvPr/>
        </p:nvPicPr>
        <p:blipFill rotWithShape="1">
          <a:blip r:embed="rId5">
            <a:extLst>
              <a:ext uri="{28A0092B-C50C-407E-A947-70E740481C1C}">
                <a14:useLocalDpi xmlns:a14="http://schemas.microsoft.com/office/drawing/2010/main" val="0"/>
              </a:ext>
            </a:extLst>
          </a:blip>
          <a:srcRect l="41874" t="8333" r="27317" b="59960"/>
          <a:stretch/>
        </p:blipFill>
        <p:spPr>
          <a:xfrm>
            <a:off x="1298664" y="4978772"/>
            <a:ext cx="2564780" cy="869795"/>
          </a:xfrm>
          <a:prstGeom prst="rect">
            <a:avLst/>
          </a:prstGeom>
        </p:spPr>
      </p:pic>
      <p:pic>
        <p:nvPicPr>
          <p:cNvPr id="11" name="Picture 10" descr="A purple and black logo&#10;&#10;Description automatically generated">
            <a:extLst>
              <a:ext uri="{FF2B5EF4-FFF2-40B4-BE49-F238E27FC236}">
                <a16:creationId xmlns:a16="http://schemas.microsoft.com/office/drawing/2014/main" id="{87EAA153-9995-B855-6607-B38C1B5C2F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7800" y="898802"/>
            <a:ext cx="1165889" cy="699533"/>
          </a:xfrm>
          <a:prstGeom prst="rect">
            <a:avLst/>
          </a:prstGeom>
        </p:spPr>
      </p:pic>
      <p:pic>
        <p:nvPicPr>
          <p:cNvPr id="13" name="Picture 12" descr="A logo with a heart and text&#10;&#10;Description automatically generated">
            <a:extLst>
              <a:ext uri="{FF2B5EF4-FFF2-40B4-BE49-F238E27FC236}">
                <a16:creationId xmlns:a16="http://schemas.microsoft.com/office/drawing/2014/main" id="{BCFBC152-7015-E72F-AB76-947C99F0A255}"/>
              </a:ext>
            </a:extLst>
          </p:cNvPr>
          <p:cNvPicPr>
            <a:picLocks noChangeAspect="1"/>
          </p:cNvPicPr>
          <p:nvPr/>
        </p:nvPicPr>
        <p:blipFill rotWithShape="1">
          <a:blip r:embed="rId7">
            <a:extLst>
              <a:ext uri="{28A0092B-C50C-407E-A947-70E740481C1C}">
                <a14:useLocalDpi xmlns:a14="http://schemas.microsoft.com/office/drawing/2010/main" val="0"/>
              </a:ext>
            </a:extLst>
          </a:blip>
          <a:srcRect l="11684" t="15359" r="9737" b="15453"/>
          <a:stretch/>
        </p:blipFill>
        <p:spPr>
          <a:xfrm>
            <a:off x="7955472" y="2056210"/>
            <a:ext cx="1698390" cy="782901"/>
          </a:xfrm>
          <a:prstGeom prst="rect">
            <a:avLst/>
          </a:prstGeom>
        </p:spPr>
      </p:pic>
      <p:pic>
        <p:nvPicPr>
          <p:cNvPr id="15" name="Picture 14" descr="A green and white logo&#10;&#10;Description automatically generated">
            <a:extLst>
              <a:ext uri="{FF2B5EF4-FFF2-40B4-BE49-F238E27FC236}">
                <a16:creationId xmlns:a16="http://schemas.microsoft.com/office/drawing/2014/main" id="{B3C1339F-F412-BC41-6B1A-6BC24A0CA6C4}"/>
              </a:ext>
            </a:extLst>
          </p:cNvPr>
          <p:cNvPicPr>
            <a:picLocks noChangeAspect="1"/>
          </p:cNvPicPr>
          <p:nvPr/>
        </p:nvPicPr>
        <p:blipFill rotWithShape="1">
          <a:blip r:embed="rId8">
            <a:extLst>
              <a:ext uri="{28A0092B-C50C-407E-A947-70E740481C1C}">
                <a14:useLocalDpi xmlns:a14="http://schemas.microsoft.com/office/drawing/2010/main" val="0"/>
              </a:ext>
            </a:extLst>
          </a:blip>
          <a:srcRect l="26159" t="35457" r="25366" b="38567"/>
          <a:stretch/>
        </p:blipFill>
        <p:spPr>
          <a:xfrm>
            <a:off x="5170455" y="757219"/>
            <a:ext cx="2437769" cy="653138"/>
          </a:xfrm>
          <a:prstGeom prst="rect">
            <a:avLst/>
          </a:prstGeom>
        </p:spPr>
      </p:pic>
      <p:pic>
        <p:nvPicPr>
          <p:cNvPr id="17" name="Picture 16" descr="A close up of a logo&#10;&#10;Description automatically generated">
            <a:extLst>
              <a:ext uri="{FF2B5EF4-FFF2-40B4-BE49-F238E27FC236}">
                <a16:creationId xmlns:a16="http://schemas.microsoft.com/office/drawing/2014/main" id="{BABA2190-D466-B10C-D81B-622CDDBA6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1773" y="6081991"/>
            <a:ext cx="2559346" cy="617313"/>
          </a:xfrm>
          <a:prstGeom prst="rect">
            <a:avLst/>
          </a:prstGeom>
        </p:spPr>
      </p:pic>
      <p:pic>
        <p:nvPicPr>
          <p:cNvPr id="19" name="Picture 18" descr="A close-up of a logo&#10;&#10;Description automatically generated">
            <a:extLst>
              <a:ext uri="{FF2B5EF4-FFF2-40B4-BE49-F238E27FC236}">
                <a16:creationId xmlns:a16="http://schemas.microsoft.com/office/drawing/2014/main" id="{C26F205F-E2B0-A696-6365-81860DF4EF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56020" y="2980103"/>
            <a:ext cx="2030578" cy="716752"/>
          </a:xfrm>
          <a:prstGeom prst="rect">
            <a:avLst/>
          </a:prstGeom>
        </p:spPr>
      </p:pic>
      <p:pic>
        <p:nvPicPr>
          <p:cNvPr id="23" name="Picture 22" descr="A green and white circle with black text&#10;&#10;Description automatically generated">
            <a:extLst>
              <a:ext uri="{FF2B5EF4-FFF2-40B4-BE49-F238E27FC236}">
                <a16:creationId xmlns:a16="http://schemas.microsoft.com/office/drawing/2014/main" id="{83A1C5E9-AC81-B2D4-4055-DE0EE23858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7596" y="3818039"/>
            <a:ext cx="1204748" cy="1204748"/>
          </a:xfrm>
          <a:prstGeom prst="rect">
            <a:avLst/>
          </a:prstGeom>
        </p:spPr>
      </p:pic>
      <p:pic>
        <p:nvPicPr>
          <p:cNvPr id="25" name="Picture 24" descr="Blue letters on a white background&#10;&#10;Description automatically generated">
            <a:extLst>
              <a:ext uri="{FF2B5EF4-FFF2-40B4-BE49-F238E27FC236}">
                <a16:creationId xmlns:a16="http://schemas.microsoft.com/office/drawing/2014/main" id="{ADDBB345-0A6D-80E4-132A-6D1BCDE37D81}"/>
              </a:ext>
            </a:extLst>
          </p:cNvPr>
          <p:cNvPicPr>
            <a:picLocks noChangeAspect="1"/>
          </p:cNvPicPr>
          <p:nvPr/>
        </p:nvPicPr>
        <p:blipFill rotWithShape="1">
          <a:blip r:embed="rId12">
            <a:extLst>
              <a:ext uri="{28A0092B-C50C-407E-A947-70E740481C1C}">
                <a14:useLocalDpi xmlns:a14="http://schemas.microsoft.com/office/drawing/2010/main" val="0"/>
              </a:ext>
            </a:extLst>
          </a:blip>
          <a:srcRect t="36194" b="33798"/>
          <a:stretch/>
        </p:blipFill>
        <p:spPr>
          <a:xfrm>
            <a:off x="1542584" y="4396319"/>
            <a:ext cx="3506367" cy="526094"/>
          </a:xfrm>
          <a:prstGeom prst="rect">
            <a:avLst/>
          </a:prstGeom>
        </p:spPr>
      </p:pic>
      <p:pic>
        <p:nvPicPr>
          <p:cNvPr id="27" name="Picture 26" descr="A logo with a blue and orange diamond&#10;&#10;Description automatically generated">
            <a:extLst>
              <a:ext uri="{FF2B5EF4-FFF2-40B4-BE49-F238E27FC236}">
                <a16:creationId xmlns:a16="http://schemas.microsoft.com/office/drawing/2014/main" id="{651CF5DD-F550-C51F-16B8-8B2960F8A738}"/>
              </a:ext>
            </a:extLst>
          </p:cNvPr>
          <p:cNvPicPr>
            <a:picLocks noChangeAspect="1"/>
          </p:cNvPicPr>
          <p:nvPr/>
        </p:nvPicPr>
        <p:blipFill rotWithShape="1">
          <a:blip r:embed="rId13">
            <a:extLst>
              <a:ext uri="{28A0092B-C50C-407E-A947-70E740481C1C}">
                <a14:useLocalDpi xmlns:a14="http://schemas.microsoft.com/office/drawing/2010/main" val="0"/>
              </a:ext>
            </a:extLst>
          </a:blip>
          <a:srcRect l="7578" t="11545" r="5073" b="11382"/>
          <a:stretch/>
        </p:blipFill>
        <p:spPr>
          <a:xfrm>
            <a:off x="2617744" y="2371339"/>
            <a:ext cx="2260914" cy="1298998"/>
          </a:xfrm>
          <a:prstGeom prst="rect">
            <a:avLst/>
          </a:prstGeom>
        </p:spPr>
      </p:pic>
      <p:pic>
        <p:nvPicPr>
          <p:cNvPr id="29" name="Picture 28" descr="A logo with text and circles&#10;&#10;Description automatically generated with medium confidence">
            <a:extLst>
              <a:ext uri="{FF2B5EF4-FFF2-40B4-BE49-F238E27FC236}">
                <a16:creationId xmlns:a16="http://schemas.microsoft.com/office/drawing/2014/main" id="{C10BBD10-A019-3B7B-2659-C93801FAA8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35495" y="719236"/>
            <a:ext cx="1595022" cy="1307918"/>
          </a:xfrm>
          <a:prstGeom prst="rect">
            <a:avLst/>
          </a:prstGeom>
        </p:spPr>
      </p:pic>
      <p:pic>
        <p:nvPicPr>
          <p:cNvPr id="31" name="Picture 30" descr="A logo with a black background&#10;&#10;Description automatically generated">
            <a:extLst>
              <a:ext uri="{FF2B5EF4-FFF2-40B4-BE49-F238E27FC236}">
                <a16:creationId xmlns:a16="http://schemas.microsoft.com/office/drawing/2014/main" id="{AF038B1B-B2E4-725B-D2AB-F85CF2ED0AF8}"/>
              </a:ext>
            </a:extLst>
          </p:cNvPr>
          <p:cNvPicPr>
            <a:picLocks noChangeAspect="1"/>
          </p:cNvPicPr>
          <p:nvPr/>
        </p:nvPicPr>
        <p:blipFill rotWithShape="1">
          <a:blip r:embed="rId15">
            <a:extLst>
              <a:ext uri="{28A0092B-C50C-407E-A947-70E740481C1C}">
                <a14:useLocalDpi xmlns:a14="http://schemas.microsoft.com/office/drawing/2010/main" val="0"/>
              </a:ext>
            </a:extLst>
          </a:blip>
          <a:srcRect l="13512" t="18653" r="12398" b="19181"/>
          <a:stretch/>
        </p:blipFill>
        <p:spPr>
          <a:xfrm>
            <a:off x="5313753" y="4879865"/>
            <a:ext cx="1731114" cy="1000884"/>
          </a:xfrm>
          <a:prstGeom prst="rect">
            <a:avLst/>
          </a:prstGeom>
        </p:spPr>
      </p:pic>
      <p:pic>
        <p:nvPicPr>
          <p:cNvPr id="33" name="Picture 32" descr="A green and black logo&#10;&#10;Description automatically generated">
            <a:extLst>
              <a:ext uri="{FF2B5EF4-FFF2-40B4-BE49-F238E27FC236}">
                <a16:creationId xmlns:a16="http://schemas.microsoft.com/office/drawing/2014/main" id="{39197BAB-5EB7-9009-AF36-B1E99502AD6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24043" y="4785156"/>
            <a:ext cx="1469046" cy="689813"/>
          </a:xfrm>
          <a:prstGeom prst="rect">
            <a:avLst/>
          </a:prstGeom>
        </p:spPr>
      </p:pic>
      <p:pic>
        <p:nvPicPr>
          <p:cNvPr id="35" name="Picture 34" descr="A logo with a blue and purple design&#10;&#10;Description automatically generated">
            <a:extLst>
              <a:ext uri="{FF2B5EF4-FFF2-40B4-BE49-F238E27FC236}">
                <a16:creationId xmlns:a16="http://schemas.microsoft.com/office/drawing/2014/main" id="{1021CC52-FB90-E656-EFD9-FD300921C0B3}"/>
              </a:ext>
            </a:extLst>
          </p:cNvPr>
          <p:cNvPicPr>
            <a:picLocks noChangeAspect="1"/>
          </p:cNvPicPr>
          <p:nvPr/>
        </p:nvPicPr>
        <p:blipFill rotWithShape="1">
          <a:blip r:embed="rId17">
            <a:extLst>
              <a:ext uri="{28A0092B-C50C-407E-A947-70E740481C1C}">
                <a14:useLocalDpi xmlns:a14="http://schemas.microsoft.com/office/drawing/2010/main" val="0"/>
              </a:ext>
            </a:extLst>
          </a:blip>
          <a:srcRect l="34722" t="27175" r="34722" b="27175"/>
          <a:stretch/>
        </p:blipFill>
        <p:spPr>
          <a:xfrm>
            <a:off x="8094466" y="770554"/>
            <a:ext cx="1039809" cy="1165068"/>
          </a:xfrm>
          <a:prstGeom prst="rect">
            <a:avLst/>
          </a:prstGeom>
        </p:spPr>
      </p:pic>
      <p:pic>
        <p:nvPicPr>
          <p:cNvPr id="37" name="Picture 36" descr="A logo with a half moon in the middle&#10;&#10;Description automatically generated">
            <a:extLst>
              <a:ext uri="{FF2B5EF4-FFF2-40B4-BE49-F238E27FC236}">
                <a16:creationId xmlns:a16="http://schemas.microsoft.com/office/drawing/2014/main" id="{B719F6A3-7282-31F6-1A18-05877BE41267}"/>
              </a:ext>
            </a:extLst>
          </p:cNvPr>
          <p:cNvPicPr>
            <a:picLocks noChangeAspect="1"/>
          </p:cNvPicPr>
          <p:nvPr/>
        </p:nvPicPr>
        <p:blipFill rotWithShape="1">
          <a:blip r:embed="rId18">
            <a:extLst>
              <a:ext uri="{28A0092B-C50C-407E-A947-70E740481C1C}">
                <a14:useLocalDpi xmlns:a14="http://schemas.microsoft.com/office/drawing/2010/main" val="0"/>
              </a:ext>
            </a:extLst>
          </a:blip>
          <a:srcRect l="15508" t="34066" r="15230" b="36215"/>
          <a:stretch/>
        </p:blipFill>
        <p:spPr>
          <a:xfrm>
            <a:off x="200942" y="5722037"/>
            <a:ext cx="1916427" cy="524883"/>
          </a:xfrm>
          <a:prstGeom prst="rect">
            <a:avLst/>
          </a:prstGeom>
        </p:spPr>
      </p:pic>
      <p:pic>
        <p:nvPicPr>
          <p:cNvPr id="39" name="Picture 38" descr="A blue and white logo&#10;&#10;Description automatically generated">
            <a:extLst>
              <a:ext uri="{FF2B5EF4-FFF2-40B4-BE49-F238E27FC236}">
                <a16:creationId xmlns:a16="http://schemas.microsoft.com/office/drawing/2014/main" id="{E9A5AE4F-D15A-91FD-4BD4-16BA74423F03}"/>
              </a:ext>
            </a:extLst>
          </p:cNvPr>
          <p:cNvPicPr>
            <a:picLocks noChangeAspect="1"/>
          </p:cNvPicPr>
          <p:nvPr/>
        </p:nvPicPr>
        <p:blipFill rotWithShape="1">
          <a:blip r:embed="rId19">
            <a:extLst>
              <a:ext uri="{28A0092B-C50C-407E-A947-70E740481C1C}">
                <a14:useLocalDpi xmlns:a14="http://schemas.microsoft.com/office/drawing/2010/main" val="0"/>
              </a:ext>
            </a:extLst>
          </a:blip>
          <a:srcRect l="6530" t="10044" r="7295" b="8544"/>
          <a:stretch/>
        </p:blipFill>
        <p:spPr>
          <a:xfrm>
            <a:off x="5411341" y="4147711"/>
            <a:ext cx="1709341" cy="759934"/>
          </a:xfrm>
          <a:prstGeom prst="rect">
            <a:avLst/>
          </a:prstGeom>
        </p:spPr>
      </p:pic>
      <p:pic>
        <p:nvPicPr>
          <p:cNvPr id="41" name="Picture 40" descr="A red circle with white text&#10;&#10;Description automatically generated">
            <a:extLst>
              <a:ext uri="{FF2B5EF4-FFF2-40B4-BE49-F238E27FC236}">
                <a16:creationId xmlns:a16="http://schemas.microsoft.com/office/drawing/2014/main" id="{63F6922E-4E62-51FB-AE85-780373574398}"/>
              </a:ext>
            </a:extLst>
          </p:cNvPr>
          <p:cNvPicPr>
            <a:picLocks noChangeAspect="1"/>
          </p:cNvPicPr>
          <p:nvPr/>
        </p:nvPicPr>
        <p:blipFill rotWithShape="1">
          <a:blip r:embed="rId20">
            <a:extLst>
              <a:ext uri="{28A0092B-C50C-407E-A947-70E740481C1C}">
                <a14:useLocalDpi xmlns:a14="http://schemas.microsoft.com/office/drawing/2010/main" val="0"/>
              </a:ext>
            </a:extLst>
          </a:blip>
          <a:srcRect l="26731" r="27439"/>
          <a:stretch/>
        </p:blipFill>
        <p:spPr>
          <a:xfrm>
            <a:off x="50913" y="4192984"/>
            <a:ext cx="1317684" cy="1504671"/>
          </a:xfrm>
          <a:prstGeom prst="rect">
            <a:avLst/>
          </a:prstGeom>
        </p:spPr>
      </p:pic>
      <p:pic>
        <p:nvPicPr>
          <p:cNvPr id="43" name="Picture 42" descr="A close-up of a logo&#10;&#10;Description automatically generated">
            <a:extLst>
              <a:ext uri="{FF2B5EF4-FFF2-40B4-BE49-F238E27FC236}">
                <a16:creationId xmlns:a16="http://schemas.microsoft.com/office/drawing/2014/main" id="{8D6AB419-6A42-AC4E-1FBC-002301735EEC}"/>
              </a:ext>
            </a:extLst>
          </p:cNvPr>
          <p:cNvPicPr>
            <a:picLocks noChangeAspect="1"/>
          </p:cNvPicPr>
          <p:nvPr/>
        </p:nvPicPr>
        <p:blipFill rotWithShape="1">
          <a:blip r:embed="rId21">
            <a:extLst>
              <a:ext uri="{28A0092B-C50C-407E-A947-70E740481C1C}">
                <a14:useLocalDpi xmlns:a14="http://schemas.microsoft.com/office/drawing/2010/main" val="0"/>
              </a:ext>
            </a:extLst>
          </a:blip>
          <a:srcRect l="15572" t="36937" r="15482" b="36803"/>
          <a:stretch/>
        </p:blipFill>
        <p:spPr>
          <a:xfrm>
            <a:off x="116634" y="1544633"/>
            <a:ext cx="2364059" cy="675806"/>
          </a:xfrm>
          <a:prstGeom prst="rect">
            <a:avLst/>
          </a:prstGeom>
        </p:spPr>
      </p:pic>
      <p:pic>
        <p:nvPicPr>
          <p:cNvPr id="45" name="Picture 44" descr="A blue eye with a white background&#10;&#10;Description automatically generated">
            <a:extLst>
              <a:ext uri="{FF2B5EF4-FFF2-40B4-BE49-F238E27FC236}">
                <a16:creationId xmlns:a16="http://schemas.microsoft.com/office/drawing/2014/main" id="{25D56B9B-2DCF-CF3E-A739-EE1ADD47A735}"/>
              </a:ext>
            </a:extLst>
          </p:cNvPr>
          <p:cNvPicPr>
            <a:picLocks noChangeAspect="1"/>
          </p:cNvPicPr>
          <p:nvPr/>
        </p:nvPicPr>
        <p:blipFill rotWithShape="1">
          <a:blip r:embed="rId22">
            <a:extLst>
              <a:ext uri="{28A0092B-C50C-407E-A947-70E740481C1C}">
                <a14:useLocalDpi xmlns:a14="http://schemas.microsoft.com/office/drawing/2010/main" val="0"/>
              </a:ext>
            </a:extLst>
          </a:blip>
          <a:srcRect l="26321" t="27668" r="27950" b="11449"/>
          <a:stretch/>
        </p:blipFill>
        <p:spPr>
          <a:xfrm>
            <a:off x="7608224" y="5540276"/>
            <a:ext cx="1367932" cy="1022289"/>
          </a:xfrm>
          <a:prstGeom prst="rect">
            <a:avLst/>
          </a:prstGeom>
        </p:spPr>
      </p:pic>
      <p:pic>
        <p:nvPicPr>
          <p:cNvPr id="47" name="Picture 46" descr="A red text on a black background&#10;&#10;Description automatically generated">
            <a:extLst>
              <a:ext uri="{FF2B5EF4-FFF2-40B4-BE49-F238E27FC236}">
                <a16:creationId xmlns:a16="http://schemas.microsoft.com/office/drawing/2014/main" id="{A84A629E-38F6-E9F4-FAEC-F54CD3CC727D}"/>
              </a:ext>
            </a:extLst>
          </p:cNvPr>
          <p:cNvPicPr>
            <a:picLocks noChangeAspect="1"/>
          </p:cNvPicPr>
          <p:nvPr/>
        </p:nvPicPr>
        <p:blipFill rotWithShape="1">
          <a:blip r:embed="rId23">
            <a:extLst>
              <a:ext uri="{28A0092B-C50C-407E-A947-70E740481C1C}">
                <a14:useLocalDpi xmlns:a14="http://schemas.microsoft.com/office/drawing/2010/main" val="0"/>
              </a:ext>
            </a:extLst>
          </a:blip>
          <a:srcRect t="37485" b="37790"/>
          <a:stretch/>
        </p:blipFill>
        <p:spPr>
          <a:xfrm>
            <a:off x="9801922" y="6294410"/>
            <a:ext cx="2390078" cy="332406"/>
          </a:xfrm>
          <a:prstGeom prst="rect">
            <a:avLst/>
          </a:prstGeom>
        </p:spPr>
      </p:pic>
      <p:pic>
        <p:nvPicPr>
          <p:cNvPr id="49" name="Picture 48" descr="A blue and black logo&#10;&#10;Description automatically generated">
            <a:extLst>
              <a:ext uri="{FF2B5EF4-FFF2-40B4-BE49-F238E27FC236}">
                <a16:creationId xmlns:a16="http://schemas.microsoft.com/office/drawing/2014/main" id="{B5B32BEA-6EAD-0833-EA78-06A5A4AC17E5}"/>
              </a:ext>
            </a:extLst>
          </p:cNvPr>
          <p:cNvPicPr>
            <a:picLocks noChangeAspect="1"/>
          </p:cNvPicPr>
          <p:nvPr/>
        </p:nvPicPr>
        <p:blipFill rotWithShape="1">
          <a:blip r:embed="rId24">
            <a:extLst>
              <a:ext uri="{28A0092B-C50C-407E-A947-70E740481C1C}">
                <a14:useLocalDpi xmlns:a14="http://schemas.microsoft.com/office/drawing/2010/main" val="0"/>
              </a:ext>
            </a:extLst>
          </a:blip>
          <a:srcRect t="11285" b="9960"/>
          <a:stretch/>
        </p:blipFill>
        <p:spPr>
          <a:xfrm>
            <a:off x="4541227" y="1525110"/>
            <a:ext cx="3001250" cy="559881"/>
          </a:xfrm>
          <a:prstGeom prst="rect">
            <a:avLst/>
          </a:prstGeom>
        </p:spPr>
      </p:pic>
      <p:pic>
        <p:nvPicPr>
          <p:cNvPr id="51" name="Picture 50" descr="A black text with a white background&#10;&#10;Description automatically generated">
            <a:extLst>
              <a:ext uri="{FF2B5EF4-FFF2-40B4-BE49-F238E27FC236}">
                <a16:creationId xmlns:a16="http://schemas.microsoft.com/office/drawing/2014/main" id="{35605F32-5CA5-6D92-EBB9-5FE073964F3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559427" y="4275914"/>
            <a:ext cx="1428750" cy="714375"/>
          </a:xfrm>
          <a:prstGeom prst="rect">
            <a:avLst/>
          </a:prstGeom>
        </p:spPr>
      </p:pic>
      <p:pic>
        <p:nvPicPr>
          <p:cNvPr id="53" name="Picture 52" descr="A logo with black text&#10;&#10;Description automatically generated">
            <a:extLst>
              <a:ext uri="{FF2B5EF4-FFF2-40B4-BE49-F238E27FC236}">
                <a16:creationId xmlns:a16="http://schemas.microsoft.com/office/drawing/2014/main" id="{1F9A95C8-B8C1-B8DC-0EFF-AF4B3795A6DB}"/>
              </a:ext>
            </a:extLst>
          </p:cNvPr>
          <p:cNvPicPr>
            <a:picLocks noChangeAspect="1"/>
          </p:cNvPicPr>
          <p:nvPr/>
        </p:nvPicPr>
        <p:blipFill rotWithShape="1">
          <a:blip r:embed="rId26">
            <a:extLst>
              <a:ext uri="{28A0092B-C50C-407E-A947-70E740481C1C}">
                <a14:useLocalDpi xmlns:a14="http://schemas.microsoft.com/office/drawing/2010/main" val="0"/>
              </a:ext>
            </a:extLst>
          </a:blip>
          <a:srcRect t="26356"/>
          <a:stretch/>
        </p:blipFill>
        <p:spPr>
          <a:xfrm>
            <a:off x="2581054" y="6174647"/>
            <a:ext cx="1676480" cy="617313"/>
          </a:xfrm>
          <a:prstGeom prst="rect">
            <a:avLst/>
          </a:prstGeom>
        </p:spPr>
      </p:pic>
      <p:pic>
        <p:nvPicPr>
          <p:cNvPr id="55" name="Picture 54" descr="A blue and white logo&#10;&#10;Description automatically generated">
            <a:extLst>
              <a:ext uri="{FF2B5EF4-FFF2-40B4-BE49-F238E27FC236}">
                <a16:creationId xmlns:a16="http://schemas.microsoft.com/office/drawing/2014/main" id="{EFBD3CE8-3675-DEB1-1536-7210F9271464}"/>
              </a:ext>
            </a:extLst>
          </p:cNvPr>
          <p:cNvPicPr>
            <a:picLocks noChangeAspect="1"/>
          </p:cNvPicPr>
          <p:nvPr/>
        </p:nvPicPr>
        <p:blipFill rotWithShape="1">
          <a:blip r:embed="rId27">
            <a:extLst>
              <a:ext uri="{28A0092B-C50C-407E-A947-70E740481C1C}">
                <a14:useLocalDpi xmlns:a14="http://schemas.microsoft.com/office/drawing/2010/main" val="0"/>
              </a:ext>
            </a:extLst>
          </a:blip>
          <a:srcRect t="36299"/>
          <a:stretch/>
        </p:blipFill>
        <p:spPr>
          <a:xfrm>
            <a:off x="2137292" y="3760845"/>
            <a:ext cx="1785118" cy="568569"/>
          </a:xfrm>
          <a:prstGeom prst="rect">
            <a:avLst/>
          </a:prstGeom>
        </p:spPr>
      </p:pic>
      <p:pic>
        <p:nvPicPr>
          <p:cNvPr id="57" name="Picture 56" descr="A black text on a white background&#10;&#10;Description automatically generated">
            <a:extLst>
              <a:ext uri="{FF2B5EF4-FFF2-40B4-BE49-F238E27FC236}">
                <a16:creationId xmlns:a16="http://schemas.microsoft.com/office/drawing/2014/main" id="{96C8C687-2067-F96B-C77F-F5EC40119A97}"/>
              </a:ext>
            </a:extLst>
          </p:cNvPr>
          <p:cNvPicPr>
            <a:picLocks noChangeAspect="1"/>
          </p:cNvPicPr>
          <p:nvPr/>
        </p:nvPicPr>
        <p:blipFill rotWithShape="1">
          <a:blip r:embed="rId28">
            <a:extLst>
              <a:ext uri="{28A0092B-C50C-407E-A947-70E740481C1C}">
                <a14:useLocalDpi xmlns:a14="http://schemas.microsoft.com/office/drawing/2010/main" val="0"/>
              </a:ext>
            </a:extLst>
          </a:blip>
          <a:srcRect t="17548" b="14712"/>
          <a:stretch/>
        </p:blipFill>
        <p:spPr>
          <a:xfrm>
            <a:off x="10317246" y="4022365"/>
            <a:ext cx="1739207" cy="589076"/>
          </a:xfrm>
          <a:prstGeom prst="rect">
            <a:avLst/>
          </a:prstGeom>
        </p:spPr>
      </p:pic>
      <p:pic>
        <p:nvPicPr>
          <p:cNvPr id="59" name="Picture 58" descr="A logo for a company&#10;&#10;Description automatically generated">
            <a:extLst>
              <a:ext uri="{FF2B5EF4-FFF2-40B4-BE49-F238E27FC236}">
                <a16:creationId xmlns:a16="http://schemas.microsoft.com/office/drawing/2014/main" id="{E383F424-1F91-276D-052A-F2B537FBB7C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84473" y="2296238"/>
            <a:ext cx="1428750" cy="714375"/>
          </a:xfrm>
          <a:prstGeom prst="rect">
            <a:avLst/>
          </a:prstGeom>
        </p:spPr>
      </p:pic>
      <p:pic>
        <p:nvPicPr>
          <p:cNvPr id="61" name="Picture 60" descr="A blue and white logo&#10;&#10;Description automatically generated">
            <a:extLst>
              <a:ext uri="{FF2B5EF4-FFF2-40B4-BE49-F238E27FC236}">
                <a16:creationId xmlns:a16="http://schemas.microsoft.com/office/drawing/2014/main" id="{760C2BF6-C6F2-29C3-AE00-9411332E5C33}"/>
              </a:ext>
            </a:extLst>
          </p:cNvPr>
          <p:cNvPicPr>
            <a:picLocks noChangeAspect="1"/>
          </p:cNvPicPr>
          <p:nvPr/>
        </p:nvPicPr>
        <p:blipFill rotWithShape="1">
          <a:blip r:embed="rId30">
            <a:extLst>
              <a:ext uri="{28A0092B-C50C-407E-A947-70E740481C1C}">
                <a14:useLocalDpi xmlns:a14="http://schemas.microsoft.com/office/drawing/2010/main" val="0"/>
              </a:ext>
            </a:extLst>
          </a:blip>
          <a:srcRect t="16851" r="13838"/>
          <a:stretch/>
        </p:blipFill>
        <p:spPr>
          <a:xfrm>
            <a:off x="3130594" y="632846"/>
            <a:ext cx="1465700" cy="707216"/>
          </a:xfrm>
          <a:prstGeom prst="rect">
            <a:avLst/>
          </a:prstGeom>
        </p:spPr>
      </p:pic>
      <p:pic>
        <p:nvPicPr>
          <p:cNvPr id="63" name="Picture 62" descr="A logo with a green circle&#10;&#10;Description automatically generated">
            <a:extLst>
              <a:ext uri="{FF2B5EF4-FFF2-40B4-BE49-F238E27FC236}">
                <a16:creationId xmlns:a16="http://schemas.microsoft.com/office/drawing/2014/main" id="{29F2A8AC-A39E-1693-EB78-A7ADBD2A09BC}"/>
              </a:ext>
            </a:extLst>
          </p:cNvPr>
          <p:cNvPicPr>
            <a:picLocks noChangeAspect="1"/>
          </p:cNvPicPr>
          <p:nvPr/>
        </p:nvPicPr>
        <p:blipFill rotWithShape="1">
          <a:blip r:embed="rId31">
            <a:extLst>
              <a:ext uri="{28A0092B-C50C-407E-A947-70E740481C1C}">
                <a14:useLocalDpi xmlns:a14="http://schemas.microsoft.com/office/drawing/2010/main" val="0"/>
              </a:ext>
            </a:extLst>
          </a:blip>
          <a:srcRect t="29135"/>
          <a:stretch/>
        </p:blipFill>
        <p:spPr>
          <a:xfrm>
            <a:off x="175551" y="2981496"/>
            <a:ext cx="1428750" cy="506245"/>
          </a:xfrm>
          <a:prstGeom prst="rect">
            <a:avLst/>
          </a:prstGeom>
        </p:spPr>
      </p:pic>
      <p:pic>
        <p:nvPicPr>
          <p:cNvPr id="65" name="Picture 64" descr="A blue triangle with white letters&#10;&#10;Description automatically generated">
            <a:extLst>
              <a:ext uri="{FF2B5EF4-FFF2-40B4-BE49-F238E27FC236}">
                <a16:creationId xmlns:a16="http://schemas.microsoft.com/office/drawing/2014/main" id="{CF77E82E-1BDB-6F94-6EE5-E4C08A11DE76}"/>
              </a:ext>
            </a:extLst>
          </p:cNvPr>
          <p:cNvPicPr>
            <a:picLocks noChangeAspect="1"/>
          </p:cNvPicPr>
          <p:nvPr/>
        </p:nvPicPr>
        <p:blipFill rotWithShape="1">
          <a:blip r:embed="rId32">
            <a:extLst>
              <a:ext uri="{28A0092B-C50C-407E-A947-70E740481C1C}">
                <a14:useLocalDpi xmlns:a14="http://schemas.microsoft.com/office/drawing/2010/main" val="0"/>
              </a:ext>
            </a:extLst>
          </a:blip>
          <a:srcRect r="24171"/>
          <a:stretch/>
        </p:blipFill>
        <p:spPr>
          <a:xfrm>
            <a:off x="2037451" y="2382780"/>
            <a:ext cx="1411215" cy="930525"/>
          </a:xfrm>
          <a:prstGeom prst="rect">
            <a:avLst/>
          </a:prstGeom>
        </p:spPr>
      </p:pic>
      <p:pic>
        <p:nvPicPr>
          <p:cNvPr id="67" name="Picture 66" descr="A close-up of a logo&#10;&#10;Description automatically generated">
            <a:extLst>
              <a:ext uri="{FF2B5EF4-FFF2-40B4-BE49-F238E27FC236}">
                <a16:creationId xmlns:a16="http://schemas.microsoft.com/office/drawing/2014/main" id="{D2E103D9-A11A-689D-DCD5-5E1817FA90A4}"/>
              </a:ext>
            </a:extLst>
          </p:cNvPr>
          <p:cNvPicPr>
            <a:picLocks noChangeAspect="1"/>
          </p:cNvPicPr>
          <p:nvPr/>
        </p:nvPicPr>
        <p:blipFill rotWithShape="1">
          <a:blip r:embed="rId33">
            <a:extLst>
              <a:ext uri="{28A0092B-C50C-407E-A947-70E740481C1C}">
                <a14:useLocalDpi xmlns:a14="http://schemas.microsoft.com/office/drawing/2010/main" val="0"/>
              </a:ext>
            </a:extLst>
          </a:blip>
          <a:srcRect t="31469" b="17908"/>
          <a:stretch>
            <a:fillRect/>
          </a:stretch>
        </p:blipFill>
        <p:spPr>
          <a:xfrm>
            <a:off x="5321417" y="2766043"/>
            <a:ext cx="2003412" cy="507095"/>
          </a:xfrm>
          <a:prstGeom prst="rect">
            <a:avLst/>
          </a:prstGeom>
        </p:spPr>
      </p:pic>
      <p:pic>
        <p:nvPicPr>
          <p:cNvPr id="69" name="Picture 68" descr="A blue and orange logo&#10;&#10;Description automatically generated">
            <a:extLst>
              <a:ext uri="{FF2B5EF4-FFF2-40B4-BE49-F238E27FC236}">
                <a16:creationId xmlns:a16="http://schemas.microsoft.com/office/drawing/2014/main" id="{AB32D830-0114-2328-9009-6161E9708F24}"/>
              </a:ext>
            </a:extLst>
          </p:cNvPr>
          <p:cNvPicPr>
            <a:picLocks noChangeAspect="1"/>
          </p:cNvPicPr>
          <p:nvPr/>
        </p:nvPicPr>
        <p:blipFill rotWithShape="1">
          <a:blip r:embed="rId34">
            <a:extLst>
              <a:ext uri="{28A0092B-C50C-407E-A947-70E740481C1C}">
                <a14:useLocalDpi xmlns:a14="http://schemas.microsoft.com/office/drawing/2010/main" val="0"/>
              </a:ext>
            </a:extLst>
          </a:blip>
          <a:srcRect t="29135"/>
          <a:stretch/>
        </p:blipFill>
        <p:spPr>
          <a:xfrm>
            <a:off x="4497240" y="3759205"/>
            <a:ext cx="1428750" cy="506245"/>
          </a:xfrm>
          <a:prstGeom prst="rect">
            <a:avLst/>
          </a:prstGeom>
        </p:spPr>
      </p:pic>
      <p:pic>
        <p:nvPicPr>
          <p:cNvPr id="71" name="Picture 70" descr="A blue and purple background with white text&#10;&#10;Description automatically generated">
            <a:extLst>
              <a:ext uri="{FF2B5EF4-FFF2-40B4-BE49-F238E27FC236}">
                <a16:creationId xmlns:a16="http://schemas.microsoft.com/office/drawing/2014/main" id="{AF1B424F-634E-8C91-8884-36205E43860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113388" y="4951602"/>
            <a:ext cx="1696819" cy="507095"/>
          </a:xfrm>
          <a:prstGeom prst="rect">
            <a:avLst/>
          </a:prstGeom>
        </p:spPr>
      </p:pic>
      <p:pic>
        <p:nvPicPr>
          <p:cNvPr id="73" name="Picture 72" descr="A purple square with a white arrow and an orange smiley face&#10;&#10;Description automatically generated">
            <a:extLst>
              <a:ext uri="{FF2B5EF4-FFF2-40B4-BE49-F238E27FC236}">
                <a16:creationId xmlns:a16="http://schemas.microsoft.com/office/drawing/2014/main" id="{0274C642-6C05-69D1-7FED-61BCCA970CE3}"/>
              </a:ext>
            </a:extLst>
          </p:cNvPr>
          <p:cNvPicPr>
            <a:picLocks noChangeAspect="1"/>
          </p:cNvPicPr>
          <p:nvPr/>
        </p:nvPicPr>
        <p:blipFill rotWithShape="1">
          <a:blip r:embed="rId36">
            <a:extLst>
              <a:ext uri="{28A0092B-C50C-407E-A947-70E740481C1C}">
                <a14:useLocalDpi xmlns:a14="http://schemas.microsoft.com/office/drawing/2010/main" val="0"/>
              </a:ext>
            </a:extLst>
          </a:blip>
          <a:srcRect l="30984" t="11870" r="30819" b="10945"/>
          <a:stretch/>
        </p:blipFill>
        <p:spPr>
          <a:xfrm>
            <a:off x="9201906" y="5118891"/>
            <a:ext cx="787643" cy="1034527"/>
          </a:xfrm>
          <a:prstGeom prst="rect">
            <a:avLst/>
          </a:prstGeom>
        </p:spPr>
      </p:pic>
      <p:pic>
        <p:nvPicPr>
          <p:cNvPr id="75" name="Picture 74" descr="A close up of a logo&#10;&#10;Description automatically generated">
            <a:extLst>
              <a:ext uri="{FF2B5EF4-FFF2-40B4-BE49-F238E27FC236}">
                <a16:creationId xmlns:a16="http://schemas.microsoft.com/office/drawing/2014/main" id="{C68C55EB-5583-B73E-A2B9-EA0FCC60F1A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53669" y="3568204"/>
            <a:ext cx="1627951" cy="488385"/>
          </a:xfrm>
          <a:prstGeom prst="rect">
            <a:avLst/>
          </a:prstGeom>
        </p:spPr>
      </p:pic>
      <p:pic>
        <p:nvPicPr>
          <p:cNvPr id="4" name="Picture 3" descr="A black background with a black square&#10;&#10;AI-generated content may be incorrect.">
            <a:extLst>
              <a:ext uri="{FF2B5EF4-FFF2-40B4-BE49-F238E27FC236}">
                <a16:creationId xmlns:a16="http://schemas.microsoft.com/office/drawing/2014/main" id="{B271775E-584D-AE25-280A-361CB4EC0A8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931965" y="5081860"/>
            <a:ext cx="1218525" cy="500103"/>
          </a:xfrm>
          <a:prstGeom prst="rect">
            <a:avLst/>
          </a:prstGeom>
        </p:spPr>
      </p:pic>
      <p:pic>
        <p:nvPicPr>
          <p:cNvPr id="8" name="Picture 7" descr="A purple check mark in a circle&#10;&#10;AI-generated content may be incorrect.">
            <a:extLst>
              <a:ext uri="{FF2B5EF4-FFF2-40B4-BE49-F238E27FC236}">
                <a16:creationId xmlns:a16="http://schemas.microsoft.com/office/drawing/2014/main" id="{C8CE4772-5F46-BF93-8626-E716DF1DC498}"/>
              </a:ext>
            </a:extLst>
          </p:cNvPr>
          <p:cNvPicPr>
            <a:picLocks noChangeAspect="1"/>
          </p:cNvPicPr>
          <p:nvPr/>
        </p:nvPicPr>
        <p:blipFill>
          <a:blip r:embed="rId39">
            <a:extLst>
              <a:ext uri="{28A0092B-C50C-407E-A947-70E740481C1C}">
                <a14:useLocalDpi xmlns:a14="http://schemas.microsoft.com/office/drawing/2010/main" val="0"/>
              </a:ext>
            </a:extLst>
          </a:blip>
          <a:srcRect l="23548" r="26965" b="3011"/>
          <a:stretch>
            <a:fillRect/>
          </a:stretch>
        </p:blipFill>
        <p:spPr>
          <a:xfrm>
            <a:off x="3285493" y="1333189"/>
            <a:ext cx="921764" cy="1300736"/>
          </a:xfrm>
          <a:prstGeom prst="rect">
            <a:avLst/>
          </a:prstGeom>
        </p:spPr>
      </p:pic>
      <p:pic>
        <p:nvPicPr>
          <p:cNvPr id="12" name="Picture 11" descr="A close-up of a logo&#10;&#10;AI-generated content may be incorrect.">
            <a:extLst>
              <a:ext uri="{FF2B5EF4-FFF2-40B4-BE49-F238E27FC236}">
                <a16:creationId xmlns:a16="http://schemas.microsoft.com/office/drawing/2014/main" id="{350B6446-E840-A9C6-04BB-DA53689BE51F}"/>
              </a:ext>
            </a:extLst>
          </p:cNvPr>
          <p:cNvPicPr>
            <a:picLocks noChangeAspect="1"/>
          </p:cNvPicPr>
          <p:nvPr/>
        </p:nvPicPr>
        <p:blipFill>
          <a:blip r:embed="rId40">
            <a:extLst>
              <a:ext uri="{28A0092B-C50C-407E-A947-70E740481C1C}">
                <a14:useLocalDpi xmlns:a14="http://schemas.microsoft.com/office/drawing/2010/main" val="0"/>
              </a:ext>
            </a:extLst>
          </a:blip>
          <a:srcRect l="6160" t="11320" r="5458" b="13133"/>
          <a:stretch>
            <a:fillRect/>
          </a:stretch>
        </p:blipFill>
        <p:spPr>
          <a:xfrm>
            <a:off x="10284505" y="2070750"/>
            <a:ext cx="1808584" cy="760938"/>
          </a:xfrm>
          <a:prstGeom prst="rect">
            <a:avLst/>
          </a:prstGeom>
        </p:spPr>
      </p:pic>
      <p:pic>
        <p:nvPicPr>
          <p:cNvPr id="16" name="Picture 15" descr="Blue text on a black background&#10;&#10;AI-generated content may be incorrect.">
            <a:extLst>
              <a:ext uri="{FF2B5EF4-FFF2-40B4-BE49-F238E27FC236}">
                <a16:creationId xmlns:a16="http://schemas.microsoft.com/office/drawing/2014/main" id="{C8352C63-599A-2E1E-9BD5-8554E8B8D33F}"/>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613390" y="2954440"/>
            <a:ext cx="1417127" cy="462459"/>
          </a:xfrm>
          <a:prstGeom prst="rect">
            <a:avLst/>
          </a:prstGeom>
        </p:spPr>
      </p:pic>
      <p:pic>
        <p:nvPicPr>
          <p:cNvPr id="20" name="Picture 19" descr="A logo with black text&#10;&#10;AI-generated content may be incorrect.">
            <a:extLst>
              <a:ext uri="{FF2B5EF4-FFF2-40B4-BE49-F238E27FC236}">
                <a16:creationId xmlns:a16="http://schemas.microsoft.com/office/drawing/2014/main" id="{94D88F24-7263-66DF-2966-7FAEEEE48C4A}"/>
              </a:ext>
            </a:extLst>
          </p:cNvPr>
          <p:cNvPicPr>
            <a:picLocks noChangeAspect="1"/>
          </p:cNvPicPr>
          <p:nvPr/>
        </p:nvPicPr>
        <p:blipFill>
          <a:blip r:embed="rId42">
            <a:extLst>
              <a:ext uri="{28A0092B-C50C-407E-A947-70E740481C1C}">
                <a14:useLocalDpi xmlns:a14="http://schemas.microsoft.com/office/drawing/2010/main" val="0"/>
              </a:ext>
            </a:extLst>
          </a:blip>
          <a:srcRect t="31811" b="33548"/>
          <a:stretch>
            <a:fillRect/>
          </a:stretch>
        </p:blipFill>
        <p:spPr>
          <a:xfrm>
            <a:off x="97554" y="3552998"/>
            <a:ext cx="1619084" cy="560859"/>
          </a:xfrm>
          <a:prstGeom prst="rect">
            <a:avLst/>
          </a:prstGeom>
        </p:spPr>
      </p:pic>
      <p:pic>
        <p:nvPicPr>
          <p:cNvPr id="22" name="Picture 21" descr="A blue and black logo&#10;&#10;AI-generated content may be incorrect.">
            <a:extLst>
              <a:ext uri="{FF2B5EF4-FFF2-40B4-BE49-F238E27FC236}">
                <a16:creationId xmlns:a16="http://schemas.microsoft.com/office/drawing/2014/main" id="{F2689161-34FB-EDE2-6E39-AD0DCBEC8C72}"/>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7499772" y="3532950"/>
            <a:ext cx="1297580" cy="675823"/>
          </a:xfrm>
          <a:prstGeom prst="rect">
            <a:avLst/>
          </a:prstGeom>
        </p:spPr>
      </p:pic>
      <p:pic>
        <p:nvPicPr>
          <p:cNvPr id="26" name="Picture 25" descr="A black text on a black background&#10;&#10;AI-generated content may be incorrect.">
            <a:extLst>
              <a:ext uri="{FF2B5EF4-FFF2-40B4-BE49-F238E27FC236}">
                <a16:creationId xmlns:a16="http://schemas.microsoft.com/office/drawing/2014/main" id="{3B3116D8-3C3D-D1A3-1D6E-10C53697B3F1}"/>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5303593" y="3334643"/>
            <a:ext cx="2279355" cy="418418"/>
          </a:xfrm>
          <a:prstGeom prst="rect">
            <a:avLst/>
          </a:prstGeom>
        </p:spPr>
      </p:pic>
      <p:sp>
        <p:nvSpPr>
          <p:cNvPr id="2" name="Title 3">
            <a:extLst>
              <a:ext uri="{FF2B5EF4-FFF2-40B4-BE49-F238E27FC236}">
                <a16:creationId xmlns:a16="http://schemas.microsoft.com/office/drawing/2014/main" id="{D36CD47F-6E8C-B05D-1959-66C6B563972A}"/>
              </a:ext>
            </a:extLst>
          </p:cNvPr>
          <p:cNvSpPr txBox="1">
            <a:spLocks/>
          </p:cNvSpPr>
          <p:nvPr/>
        </p:nvSpPr>
        <p:spPr>
          <a:xfrm>
            <a:off x="521102" y="1"/>
            <a:ext cx="11670898" cy="576470"/>
          </a:xfrm>
          <a:prstGeom prst="rect">
            <a:avLst/>
          </a:prstGeom>
        </p:spPr>
        <p:txBody>
          <a:bodyPr/>
          <a:lstStyle>
            <a:lvl1pPr algn="l" defTabSz="914400" rtl="0" eaLnBrk="1" latinLnBrk="0" hangingPunct="1">
              <a:lnSpc>
                <a:spcPct val="90000"/>
              </a:lnSpc>
              <a:spcBef>
                <a:spcPct val="0"/>
              </a:spcBef>
              <a:buNone/>
              <a:defRPr sz="3200" b="1" kern="1200">
                <a:solidFill>
                  <a:srgbClr val="2B528A"/>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Sample Data Catalog, Repository, &amp; DQ Vendors</a:t>
            </a:r>
          </a:p>
        </p:txBody>
      </p:sp>
    </p:spTree>
    <p:extLst>
      <p:ext uri="{BB962C8B-B14F-4D97-AF65-F5344CB8AC3E}">
        <p14:creationId xmlns:p14="http://schemas.microsoft.com/office/powerpoint/2010/main" val="1757572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537</TotalTime>
  <Words>2922</Words>
  <Application>Microsoft Office PowerPoint</Application>
  <PresentationFormat>Widescreen</PresentationFormat>
  <Paragraphs>310</Paragraphs>
  <Slides>30</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Arial</vt:lpstr>
      <vt:lpstr>Calibri</vt:lpstr>
      <vt:lpstr>Lato</vt:lpstr>
      <vt:lpstr>Lato Bold</vt:lpstr>
      <vt:lpstr>Open sans</vt:lpstr>
      <vt:lpstr>Open sans</vt:lpstr>
      <vt:lpstr>Times New Roman</vt:lpstr>
      <vt:lpstr>Wingdings</vt:lpstr>
      <vt:lpstr>Office Theme</vt:lpstr>
      <vt:lpstr>How to Start a Data Quality Management (DQM) Program – Technology </vt:lpstr>
      <vt:lpstr>EWSolutions’ Background</vt:lpstr>
      <vt:lpstr>Over 155 Client Partners Since 1997</vt:lpstr>
      <vt:lpstr>Dr. David Marco – Professional Profile</vt:lpstr>
      <vt:lpstr>How to Start a Data Quality Program</vt:lpstr>
      <vt:lpstr>Agenda</vt:lpstr>
      <vt:lpstr>PowerPoint Presentation</vt:lpstr>
      <vt:lpstr>Implement a Data Quality Tool</vt:lpstr>
      <vt:lpstr>PowerPoint Presentation</vt:lpstr>
      <vt:lpstr>PowerPoint Presentation</vt:lpstr>
      <vt:lpstr>Ensure your Data Quality Tool has full Functionality</vt:lpstr>
      <vt:lpstr>PowerPoint Presentation</vt:lpstr>
      <vt:lpstr>Data Quality Tool Must Have AI/ML Capabilities</vt:lpstr>
      <vt:lpstr>PowerPoint Presentation</vt:lpstr>
      <vt:lpstr>Publish Data Quality Dashboards and Detailed Defect Reports</vt:lpstr>
      <vt:lpstr>PowerPoint Presentation</vt:lpstr>
      <vt:lpstr>Data Quality Process</vt:lpstr>
      <vt:lpstr>Measure and Monitor Data Quality</vt:lpstr>
      <vt:lpstr>Measure and Monitor Data Quality</vt:lpstr>
      <vt:lpstr>PowerPoint Presentation</vt:lpstr>
      <vt:lpstr>Data Quality Incident Tracking</vt:lpstr>
      <vt:lpstr>Data Quality Reporting</vt:lpstr>
      <vt:lpstr>Data Quality Reporting</vt:lpstr>
      <vt:lpstr>Data Quality Dashboard Example – Informatica </vt:lpstr>
      <vt:lpstr>Data Quality Dashboard Example – DV Sum </vt:lpstr>
      <vt:lpstr>Data Quality Dashboard Example – Collibra </vt:lpstr>
      <vt:lpstr>Data Quality Dashboard Example – Ovaledge </vt:lpstr>
      <vt:lpstr>PowerPoint Presentation</vt:lpstr>
      <vt:lpstr>Learning Points</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a World-Class Artificial Intelligence (AI) Governance Program</dc:title>
  <dc:creator>Raymond Acedera</dc:creator>
  <cp:lastModifiedBy>David Marco</cp:lastModifiedBy>
  <cp:revision>3</cp:revision>
  <cp:lastPrinted>2025-08-08T16:28:51Z</cp:lastPrinted>
  <dcterms:created xsi:type="dcterms:W3CDTF">2025-01-11T09:14:17Z</dcterms:created>
  <dcterms:modified xsi:type="dcterms:W3CDTF">2025-08-08T16:44:09Z</dcterms:modified>
</cp:coreProperties>
</file>