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27" r:id="rId2"/>
    <p:sldId id="3576" r:id="rId3"/>
    <p:sldId id="3581" r:id="rId4"/>
    <p:sldId id="3585" r:id="rId5"/>
    <p:sldId id="3582" r:id="rId6"/>
    <p:sldId id="3586" r:id="rId7"/>
    <p:sldId id="3583" r:id="rId8"/>
    <p:sldId id="3584" r:id="rId9"/>
    <p:sldId id="3587" r:id="rId10"/>
    <p:sldId id="3600" r:id="rId11"/>
    <p:sldId id="3595" r:id="rId12"/>
    <p:sldId id="3588" r:id="rId13"/>
    <p:sldId id="3589" r:id="rId14"/>
    <p:sldId id="3598" r:id="rId15"/>
    <p:sldId id="3594" r:id="rId16"/>
    <p:sldId id="3592" r:id="rId17"/>
    <p:sldId id="3591" r:id="rId18"/>
    <p:sldId id="3597" r:id="rId19"/>
    <p:sldId id="3596" r:id="rId20"/>
    <p:sldId id="3593" r:id="rId21"/>
    <p:sldId id="3599" r:id="rId22"/>
    <p:sldId id="35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28A"/>
    <a:srgbClr val="38B4E5"/>
    <a:srgbClr val="66FFFF"/>
    <a:srgbClr val="B9B9B9"/>
    <a:srgbClr val="615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AAB07-0D9E-42E0-811C-93207DAAEFED}" v="7" dt="2026-01-05T15:14:24.406"/>
    <p1510:client id="{471B8997-AF54-4103-B4E6-866C5734C763}" v="25" dt="2026-01-05T20:19:01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0" autoAdjust="0"/>
    <p:restoredTop sz="97030"/>
  </p:normalViewPr>
  <p:slideViewPr>
    <p:cSldViewPr snapToGrid="0">
      <p:cViewPr varScale="1">
        <p:scale>
          <a:sx n="55" d="100"/>
          <a:sy n="55" d="100"/>
        </p:scale>
        <p:origin x="12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arco" userId="95e9c5ef-f5f2-4715-911d-e9830bea700f" providerId="ADAL" clId="{05055A3F-E5FD-4F62-A86D-70A73DE75BFC}"/>
    <pc:docChg chg="undo custSel addSld delSld modSld sldOrd">
      <pc:chgData name="David Marco" userId="95e9c5ef-f5f2-4715-911d-e9830bea700f" providerId="ADAL" clId="{05055A3F-E5FD-4F62-A86D-70A73DE75BFC}" dt="2026-01-05T20:20:15.641" v="944" actId="1076"/>
      <pc:docMkLst>
        <pc:docMk/>
      </pc:docMkLst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0" sldId="37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310949144" sldId="39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726277542" sldId="400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3902165714" sldId="47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27812413" sldId="48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99066742" sldId="48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681451661" sldId="49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24865909" sldId="52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15423163" sldId="52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58214928" sldId="53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508900823" sldId="53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0" sldId="60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59941051" sldId="65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4565207" sldId="65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1345907" sldId="65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02172494" sldId="657"/>
        </pc:sldMkLst>
      </pc:sldChg>
      <pc:sldChg chg="del">
        <pc:chgData name="David Marco" userId="95e9c5ef-f5f2-4715-911d-e9830bea700f" providerId="ADAL" clId="{05055A3F-E5FD-4F62-A86D-70A73DE75BFC}" dt="2026-01-05T15:15:54.946" v="293" actId="47"/>
        <pc:sldMkLst>
          <pc:docMk/>
          <pc:sldMk cId="3491040540" sldId="734"/>
        </pc:sldMkLst>
      </pc:sldChg>
      <pc:sldChg chg="del">
        <pc:chgData name="David Marco" userId="95e9c5ef-f5f2-4715-911d-e9830bea700f" providerId="ADAL" clId="{05055A3F-E5FD-4F62-A86D-70A73DE75BFC}" dt="2026-01-05T15:15:54.946" v="293" actId="47"/>
        <pc:sldMkLst>
          <pc:docMk/>
          <pc:sldMk cId="928009469" sldId="735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279184498" sldId="736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669747112" sldId="737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1418666971" sldId="738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4196807624" sldId="753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2370699982" sldId="755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3911808171" sldId="757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541645053" sldId="758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4207216748" sldId="759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292635718" sldId="760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897158522" sldId="761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1250049944" sldId="76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95840456" sldId="76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49797688" sldId="78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710944464" sldId="78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046351253" sldId="78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71147269" sldId="78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675589127" sldId="78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65522650" sldId="78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91667193" sldId="78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293090751" sldId="78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719546175" sldId="79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61751921" sldId="79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545691192" sldId="79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011404870" sldId="82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680219215" sldId="828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1919654111" sldId="83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727524018" sldId="83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13809035" sldId="83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1578871" sldId="84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52710999" sldId="84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069362140" sldId="84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50870911" sldId="85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025992457" sldId="85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47794568" sldId="85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58665231" sldId="85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507793694" sldId="85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09835380" sldId="85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40412181" sldId="85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720919777" sldId="86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2727578" sldId="86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975536511" sldId="87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44376161" sldId="87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764390034" sldId="87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306928305" sldId="87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065792107" sldId="87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76556554" sldId="87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192629205" sldId="87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19466852" sldId="87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289715660" sldId="87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196803966" sldId="88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99510653" sldId="88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74388207" sldId="88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570193501" sldId="88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38012379" sldId="88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62569772" sldId="88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10399270" sldId="88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056645490" sldId="88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098324826" sldId="89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78993890" sldId="89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57235590" sldId="89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97262062" sldId="90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46650084" sldId="93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54432659" sldId="94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51177228" sldId="94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29011672" sldId="94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028463207" sldId="94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275578320" sldId="94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179703735" sldId="94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02790861" sldId="94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255952328" sldId="94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061676142" sldId="94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349628652" sldId="94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126443278" sldId="95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994065892" sldId="95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74402802" sldId="95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39683051" sldId="95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47986749" sldId="95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44626228" sldId="95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24360297" sldId="95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09487320" sldId="95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30362233" sldId="95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5266772" sldId="95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92087513" sldId="96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547697913" sldId="96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86112077" sldId="96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706143698" sldId="96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994321891" sldId="96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136707164" sldId="96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996983122" sldId="96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130655796" sldId="96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04923172" sldId="96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45967855" sldId="96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70892362" sldId="97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23801813" sldId="97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529904354" sldId="97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925268807" sldId="97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87850539" sldId="99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91501354" sldId="1072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3231876636" sldId="108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0399600" sldId="108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320543120" sldId="108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81826344" sldId="108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352105256" sldId="109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07069977" sldId="109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0093972" sldId="109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27906412" sldId="109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53423100" sldId="112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46046436" sldId="112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48616445" sldId="112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1512839" sldId="112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177020889" sldId="112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87856593" sldId="112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753837131" sldId="112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40506797" sldId="112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46606384" sldId="112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425277034" sldId="113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51557779" sldId="113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46002632" sldId="113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11848374" sldId="113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82299378" sldId="113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753713862" sldId="113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457471409" sldId="113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44587571" sldId="113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86880719" sldId="113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59670541" sldId="113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353687394" sldId="114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754345426" sldId="114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572927725" sldId="114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353944576" sldId="114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70590370" sldId="114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710775757" sldId="114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94905461" sldId="114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12414266" sldId="114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712205404" sldId="115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081523913" sldId="115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99801780" sldId="115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93617617" sldId="115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70753724" sldId="115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762240130" sldId="115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642786218" sldId="116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383284092" sldId="116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71055791" sldId="116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701957863" sldId="116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302887566" sldId="116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19291112" sldId="117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232586961" sldId="117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224694059" sldId="117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982638987" sldId="117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38419242" sldId="1243"/>
        </pc:sldMkLst>
      </pc:sldChg>
      <pc:sldChg chg="del">
        <pc:chgData name="David Marco" userId="95e9c5ef-f5f2-4715-911d-e9830bea700f" providerId="ADAL" clId="{05055A3F-E5FD-4F62-A86D-70A73DE75BFC}" dt="2026-01-05T15:14:01.825" v="287" actId="2696"/>
        <pc:sldMkLst>
          <pc:docMk/>
          <pc:sldMk cId="1479635776" sldId="1250"/>
        </pc:sldMkLst>
      </pc:sldChg>
      <pc:sldChg chg="add del">
        <pc:chgData name="David Marco" userId="95e9c5ef-f5f2-4715-911d-e9830bea700f" providerId="ADAL" clId="{05055A3F-E5FD-4F62-A86D-70A73DE75BFC}" dt="2026-01-05T15:16:53.129" v="295" actId="47"/>
        <pc:sldMkLst>
          <pc:docMk/>
          <pc:sldMk cId="4202583120" sldId="125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36113532" sldId="125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537709" sldId="125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571076549" sldId="125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305192730" sldId="125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356653757" sldId="125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513682554" sldId="126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70709077" sldId="126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59686160" sldId="126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90768549" sldId="128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900651741" sldId="128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9300516" sldId="128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43157365" sldId="128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04715259" sldId="129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150040118" sldId="129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720618615" sldId="129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111080660" sldId="129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718333487" sldId="129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038498375" sldId="129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98646919" sldId="130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68392270" sldId="130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933236811" sldId="131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61082160" sldId="1320"/>
        </pc:sldMkLst>
      </pc:sldChg>
      <pc:sldChg chg="del">
        <pc:chgData name="David Marco" userId="95e9c5ef-f5f2-4715-911d-e9830bea700f" providerId="ADAL" clId="{05055A3F-E5FD-4F62-A86D-70A73DE75BFC}" dt="2026-01-05T15:15:54.946" v="293" actId="47"/>
        <pc:sldMkLst>
          <pc:docMk/>
          <pc:sldMk cId="2710631029" sldId="134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35896896" sldId="1347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2462970173" sldId="152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43689695" sldId="169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127448841" sldId="171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336269849" sldId="172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81516950" sldId="173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84566680" sldId="173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247323406" sldId="173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75330814" sldId="173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3596013" sldId="173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10461046" sldId="173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9321138" sldId="173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80807601" sldId="174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036474952" sldId="174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6923465" sldId="174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78344432" sldId="174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77756954" sldId="174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088939800" sldId="176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93571102" sldId="181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066183810" sldId="181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795643485" sldId="182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025233764" sldId="182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16673323" sldId="1823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3630873963" sldId="182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581501455" sldId="182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9711769" sldId="186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658320811" sldId="186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0603275" sldId="186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964647330" sldId="186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234217696" sldId="1866"/>
        </pc:sldMkLst>
      </pc:sldChg>
      <pc:sldChg chg="modSp del mod">
        <pc:chgData name="David Marco" userId="95e9c5ef-f5f2-4715-911d-e9830bea700f" providerId="ADAL" clId="{05055A3F-E5FD-4F62-A86D-70A73DE75BFC}" dt="2026-01-05T15:16:53.129" v="295" actId="47"/>
        <pc:sldMkLst>
          <pc:docMk/>
          <pc:sldMk cId="1978061779" sldId="186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70980937" sldId="186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736132168" sldId="186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280546780" sldId="187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02845197" sldId="187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469413766" sldId="187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074347817" sldId="187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67689476" sldId="187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12764319" sldId="187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15301968" sldId="187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94704071" sldId="187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791079405" sldId="189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3568239" sldId="189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08695023" sldId="189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341214277" sldId="189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20005505" sldId="190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349225806" sldId="190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15764046" sldId="190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81353113" sldId="190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36443418" sldId="190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076443669" sldId="190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079026723" sldId="190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013878768" sldId="190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797251071" sldId="190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22268130" sldId="191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67995130" sldId="191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9922802" sldId="191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55807182" sldId="191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465245341" sldId="1918"/>
        </pc:sldMkLst>
      </pc:sldChg>
      <pc:sldChg chg="del">
        <pc:chgData name="David Marco" userId="95e9c5ef-f5f2-4715-911d-e9830bea700f" providerId="ADAL" clId="{05055A3F-E5FD-4F62-A86D-70A73DE75BFC}" dt="2026-01-05T15:15:25.732" v="289" actId="47"/>
        <pc:sldMkLst>
          <pc:docMk/>
          <pc:sldMk cId="0" sldId="191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380327065" sldId="192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793636523" sldId="192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033917383" sldId="192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391278082" sldId="1934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4270891509" sldId="194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084435715" sldId="194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16217968" sldId="197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72141720" sldId="197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33725239" sldId="197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20434626" sldId="197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36940631" sldId="197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264471455" sldId="198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789404986" sldId="200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078657404" sldId="200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26809442" sldId="201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59015269" sldId="202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782423432" sldId="202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752061394" sldId="202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72266815" sldId="204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922683225" sldId="204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283014214" sldId="204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716065555" sldId="204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3371520" sldId="204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27770637" sldId="204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16602825" sldId="204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941041384" sldId="205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287673957" sldId="205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790200373" sldId="205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04062089" sldId="205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517174159" sldId="205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920545813" sldId="205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994166300" sldId="205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919161807" sldId="205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63164943" sldId="206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381737210" sldId="206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787402439" sldId="206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438305430" sldId="206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989883727" sldId="206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590350706" sldId="206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743949631" sldId="207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009122851" sldId="207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81794176" sldId="207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588833006" sldId="207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66606507" sldId="2076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923543989" sldId="2078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3899644747" sldId="207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28915116" sldId="2080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3528210268" sldId="208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59427164" sldId="2082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2655851884" sldId="208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57076512" sldId="208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593451179" sldId="208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77445310" sldId="209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82849647" sldId="209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8187088" sldId="209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89043408" sldId="209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47329277" sldId="209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158875125" sldId="209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722239662" sldId="2099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4002057578" sldId="210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59639452" sldId="210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36441092" sldId="210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19771551" sldId="210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21174330" sldId="210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45259367" sldId="211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744408306" sldId="211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82066424" sldId="211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276824132" sldId="211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531135875" sldId="212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16521847" sldId="213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80331601" sldId="213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935830019" sldId="213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61811313" sldId="213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141670548" sldId="213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3681484" sldId="213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392029965" sldId="214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21025173" sldId="214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22419320" sldId="214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38724405" sldId="214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43143772" sldId="214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0" sldId="214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86255823" sldId="214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62622379" sldId="217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80623265" sldId="217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426382254" sldId="217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041887849" sldId="217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07803816" sldId="219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24169017" sldId="219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782826177" sldId="219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72198710" sldId="219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03801133" sldId="219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767122170" sldId="221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041692741" sldId="221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95532743" sldId="221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725528822" sldId="221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951910412" sldId="221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220861711" sldId="221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76548022" sldId="221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014918502" sldId="221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518628148" sldId="221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929128616" sldId="221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248202828" sldId="222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034151705" sldId="222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06880506" sldId="222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787164916" sldId="222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58360874" sldId="222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55836895" sldId="222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14913507" sldId="222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542559300" sldId="222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004008402" sldId="222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41972282" sldId="222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787676825" sldId="223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949991326" sldId="223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07715227" sldId="223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753605503" sldId="223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503795699" sldId="223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463234381" sldId="223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786540001" sldId="223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2508466" sldId="223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502617508" sldId="223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284896509" sldId="223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08736238" sldId="224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25548215" sldId="224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712666427" sldId="224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84438686" sldId="224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258713444" sldId="224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60286742" sldId="224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407494368" sldId="224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30383662" sldId="224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85229737" sldId="224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438618032" sldId="224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13498487" sldId="225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432116499" sldId="225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514908172" sldId="225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37273920" sldId="225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328316704" sldId="225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38305356" sldId="225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36767734" sldId="225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939893723" sldId="2257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708910859" sldId="2261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1962137579" sldId="2263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2503285968" sldId="2264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1183813552" sldId="2265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541861291" sldId="2266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2373432980" sldId="2267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2596785297" sldId="2268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1179415718" sldId="2269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1904927548" sldId="2270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1509208939" sldId="2272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2443777012" sldId="2273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8326726" sldId="2274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1304153956" sldId="2275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715674049" sldId="2276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586220462" sldId="2277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2220521861" sldId="227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705714859" sldId="228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32953423" sldId="228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18326361" sldId="228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339462298" sldId="228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20204838" sldId="228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3971086" sldId="228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563559028" sldId="228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56661794" sldId="228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717278981" sldId="229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81078706" sldId="229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553793909" sldId="229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21035616" sldId="229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68665888" sldId="229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736803386" sldId="229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93383203" sldId="229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977764461" sldId="229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31144398" sldId="229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06172423" sldId="229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466434375" sldId="230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331034683" sldId="230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265089669" sldId="230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94379279" sldId="230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41386662" sldId="230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688834312" sldId="230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50066331" sldId="230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73821200" sldId="230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081493101" sldId="230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590340705" sldId="230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71500273" sldId="231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65577798" sldId="231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80390742" sldId="231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51960268" sldId="231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910905754" sldId="231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926455997" sldId="231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108265719" sldId="231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446698528" sldId="231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29417972" sldId="232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013390773" sldId="232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923795982" sldId="232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048291807" sldId="232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78941281" sldId="232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198751857" sldId="232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28110417" sldId="232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104134965" sldId="232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794357025" sldId="233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538575775" sldId="233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02405860" sldId="2333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442118037" sldId="233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088050816" sldId="233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39747111" sldId="233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85813552" sldId="2338"/>
        </pc:sldMkLst>
      </pc:sldChg>
      <pc:sldChg chg="del">
        <pc:chgData name="David Marco" userId="95e9c5ef-f5f2-4715-911d-e9830bea700f" providerId="ADAL" clId="{05055A3F-E5FD-4F62-A86D-70A73DE75BFC}" dt="2026-01-05T15:15:54.946" v="293" actId="47"/>
        <pc:sldMkLst>
          <pc:docMk/>
          <pc:sldMk cId="2738478812" sldId="233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701276693" sldId="234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52297343" sldId="234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093439015" sldId="234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81488910" sldId="2343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1950114650" sldId="234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33332018" sldId="234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47499534" sldId="2346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3182652267" sldId="234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6835069" sldId="234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45293964" sldId="234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57921806" sldId="235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008953114" sldId="235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325796799" sldId="2352"/>
        </pc:sldMkLst>
      </pc:sldChg>
      <pc:sldChg chg="del">
        <pc:chgData name="David Marco" userId="95e9c5ef-f5f2-4715-911d-e9830bea700f" providerId="ADAL" clId="{05055A3F-E5FD-4F62-A86D-70A73DE75BFC}" dt="2026-01-05T15:15:54.946" v="293" actId="47"/>
        <pc:sldMkLst>
          <pc:docMk/>
          <pc:sldMk cId="1826597354" sldId="2353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604478994" sldId="2355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3583671869" sldId="2356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2475652249" sldId="235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932614900" sldId="2358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1337104405" sldId="2359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1372082990" sldId="2360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3486015976" sldId="2361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1869806521" sldId="2363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481755599" sldId="2364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3083684291" sldId="2365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237342694" sldId="236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97648629" sldId="2367"/>
        </pc:sldMkLst>
      </pc:sldChg>
      <pc:sldChg chg="del">
        <pc:chgData name="David Marco" userId="95e9c5ef-f5f2-4715-911d-e9830bea700f" providerId="ADAL" clId="{05055A3F-E5FD-4F62-A86D-70A73DE75BFC}" dt="2026-01-05T15:15:25.732" v="289" actId="47"/>
        <pc:sldMkLst>
          <pc:docMk/>
          <pc:sldMk cId="965176600" sldId="236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17762101" sldId="237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88640861" sldId="2372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3677409761" sldId="2373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912069804" sldId="2374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2147611534" sldId="2375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2197887949" sldId="2376"/>
        </pc:sldMkLst>
      </pc:sldChg>
      <pc:sldChg chg="del">
        <pc:chgData name="David Marco" userId="95e9c5ef-f5f2-4715-911d-e9830bea700f" providerId="ADAL" clId="{05055A3F-E5FD-4F62-A86D-70A73DE75BFC}" dt="2026-01-05T15:16:18.408" v="294" actId="47"/>
        <pc:sldMkLst>
          <pc:docMk/>
          <pc:sldMk cId="3572814298" sldId="237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536655272" sldId="2378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1381590795" sldId="237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002833951" sldId="2380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638929828" sldId="238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65567536" sldId="2382"/>
        </pc:sldMkLst>
      </pc:sldChg>
      <pc:sldChg chg="del">
        <pc:chgData name="David Marco" userId="95e9c5ef-f5f2-4715-911d-e9830bea700f" providerId="ADAL" clId="{05055A3F-E5FD-4F62-A86D-70A73DE75BFC}" dt="2026-01-05T19:43:39.688" v="639" actId="47"/>
        <pc:sldMkLst>
          <pc:docMk/>
          <pc:sldMk cId="4087241335" sldId="238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786556545" sldId="307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232458100" sldId="307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11773883" sldId="323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024234707" sldId="323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24953834" sldId="323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345909862" sldId="323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40334067" sldId="324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432842250" sldId="324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635025288" sldId="324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13214311" sldId="324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54832383" sldId="324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75299569" sldId="324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86639956" sldId="324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554601309" sldId="324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24281117" sldId="324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456093785" sldId="324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962655313" sldId="325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009175328" sldId="325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81478887" sldId="325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58574287" sldId="325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26522961" sldId="325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170627493" sldId="325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624732092" sldId="325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548064462" sldId="325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015310415" sldId="325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041397436" sldId="325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754553111" sldId="3260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890895101" sldId="326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341700414" sldId="326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862535399" sldId="326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415553929" sldId="326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4247585128" sldId="326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501274015" sldId="326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44608935" sldId="326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022712262" sldId="326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719185709" sldId="327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37669624" sldId="3275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785133715" sldId="327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615668406" sldId="3277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858159057" sldId="3278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330615957" sldId="3279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368056964" sldId="3281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2178723212" sldId="3282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1748380190" sldId="3283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926558172" sldId="3284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297619397" sldId="3286"/>
        </pc:sldMkLst>
      </pc:sldChg>
      <pc:sldChg chg="del">
        <pc:chgData name="David Marco" userId="95e9c5ef-f5f2-4715-911d-e9830bea700f" providerId="ADAL" clId="{05055A3F-E5FD-4F62-A86D-70A73DE75BFC}" dt="2026-01-05T15:16:53.129" v="295" actId="47"/>
        <pc:sldMkLst>
          <pc:docMk/>
          <pc:sldMk cId="3052778758" sldId="3287"/>
        </pc:sldMkLst>
      </pc:sldChg>
      <pc:sldChg chg="del">
        <pc:chgData name="David Marco" userId="95e9c5ef-f5f2-4715-911d-e9830bea700f" providerId="ADAL" clId="{05055A3F-E5FD-4F62-A86D-70A73DE75BFC}" dt="2026-01-05T15:14:01.825" v="287" actId="2696"/>
        <pc:sldMkLst>
          <pc:docMk/>
          <pc:sldMk cId="7586799" sldId="3317"/>
        </pc:sldMkLst>
      </pc:sldChg>
      <pc:sldChg chg="add del">
        <pc:chgData name="David Marco" userId="95e9c5ef-f5f2-4715-911d-e9830bea700f" providerId="ADAL" clId="{05055A3F-E5FD-4F62-A86D-70A73DE75BFC}" dt="2026-01-05T15:16:53.129" v="295" actId="47"/>
        <pc:sldMkLst>
          <pc:docMk/>
          <pc:sldMk cId="2809103382" sldId="3317"/>
        </pc:sldMkLst>
      </pc:sldChg>
      <pc:sldChg chg="del">
        <pc:chgData name="David Marco" userId="95e9c5ef-f5f2-4715-911d-e9830bea700f" providerId="ADAL" clId="{05055A3F-E5FD-4F62-A86D-70A73DE75BFC}" dt="2026-01-05T15:14:01.825" v="287" actId="2696"/>
        <pc:sldMkLst>
          <pc:docMk/>
          <pc:sldMk cId="671587143" sldId="3320"/>
        </pc:sldMkLst>
      </pc:sldChg>
      <pc:sldChg chg="add del">
        <pc:chgData name="David Marco" userId="95e9c5ef-f5f2-4715-911d-e9830bea700f" providerId="ADAL" clId="{05055A3F-E5FD-4F62-A86D-70A73DE75BFC}" dt="2026-01-05T15:16:53.129" v="295" actId="47"/>
        <pc:sldMkLst>
          <pc:docMk/>
          <pc:sldMk cId="3591766739" sldId="3320"/>
        </pc:sldMkLst>
      </pc:sldChg>
      <pc:sldChg chg="modSp add del mod">
        <pc:chgData name="David Marco" userId="95e9c5ef-f5f2-4715-911d-e9830bea700f" providerId="ADAL" clId="{05055A3F-E5FD-4F62-A86D-70A73DE75BFC}" dt="2026-01-04T02:12:42.963" v="285" actId="47"/>
        <pc:sldMkLst>
          <pc:docMk/>
          <pc:sldMk cId="3532896831" sldId="3321"/>
        </pc:sldMkLst>
      </pc:sldChg>
      <pc:sldChg chg="modSp add del mod">
        <pc:chgData name="David Marco" userId="95e9c5ef-f5f2-4715-911d-e9830bea700f" providerId="ADAL" clId="{05055A3F-E5FD-4F62-A86D-70A73DE75BFC}" dt="2026-01-04T02:12:42.963" v="285" actId="47"/>
        <pc:sldMkLst>
          <pc:docMk/>
          <pc:sldMk cId="2143228082" sldId="3322"/>
        </pc:sldMkLst>
      </pc:sldChg>
      <pc:sldChg chg="new del">
        <pc:chgData name="David Marco" userId="95e9c5ef-f5f2-4715-911d-e9830bea700f" providerId="ADAL" clId="{05055A3F-E5FD-4F62-A86D-70A73DE75BFC}" dt="2026-01-04T02:12:42.963" v="285" actId="47"/>
        <pc:sldMkLst>
          <pc:docMk/>
          <pc:sldMk cId="2900867405" sldId="3323"/>
        </pc:sldMkLst>
      </pc:sldChg>
      <pc:sldChg chg="add del">
        <pc:chgData name="David Marco" userId="95e9c5ef-f5f2-4715-911d-e9830bea700f" providerId="ADAL" clId="{05055A3F-E5FD-4F62-A86D-70A73DE75BFC}" dt="2026-01-04T02:12:42.963" v="285" actId="47"/>
        <pc:sldMkLst>
          <pc:docMk/>
          <pc:sldMk cId="2562225744" sldId="3324"/>
        </pc:sldMkLst>
      </pc:sldChg>
      <pc:sldChg chg="add del">
        <pc:chgData name="David Marco" userId="95e9c5ef-f5f2-4715-911d-e9830bea700f" providerId="ADAL" clId="{05055A3F-E5FD-4F62-A86D-70A73DE75BFC}" dt="2026-01-04T02:12:42.963" v="285" actId="47"/>
        <pc:sldMkLst>
          <pc:docMk/>
          <pc:sldMk cId="317217327" sldId="3325"/>
        </pc:sldMkLst>
      </pc:sldChg>
      <pc:sldChg chg="add del">
        <pc:chgData name="David Marco" userId="95e9c5ef-f5f2-4715-911d-e9830bea700f" providerId="ADAL" clId="{05055A3F-E5FD-4F62-A86D-70A73DE75BFC}" dt="2026-01-04T02:12:42.963" v="285" actId="47"/>
        <pc:sldMkLst>
          <pc:docMk/>
          <pc:sldMk cId="2630572168" sldId="3326"/>
        </pc:sldMkLst>
      </pc:sldChg>
      <pc:sldChg chg="modSp add mod">
        <pc:chgData name="David Marco" userId="95e9c5ef-f5f2-4715-911d-e9830bea700f" providerId="ADAL" clId="{05055A3F-E5FD-4F62-A86D-70A73DE75BFC}" dt="2026-01-05T20:20:15.641" v="944" actId="1076"/>
        <pc:sldMkLst>
          <pc:docMk/>
          <pc:sldMk cId="0" sldId="3327"/>
        </pc:sldMkLst>
        <pc:spChg chg="mod">
          <ac:chgData name="David Marco" userId="95e9c5ef-f5f2-4715-911d-e9830bea700f" providerId="ADAL" clId="{05055A3F-E5FD-4F62-A86D-70A73DE75BFC}" dt="2026-01-05T20:20:15.641" v="944" actId="1076"/>
          <ac:spMkLst>
            <pc:docMk/>
            <pc:sldMk cId="0" sldId="3327"/>
            <ac:spMk id="22530" creationId="{00000000-0000-0000-0000-000000000000}"/>
          </ac:spMkLst>
        </pc:spChg>
      </pc:sldChg>
      <pc:sldChg chg="add">
        <pc:chgData name="David Marco" userId="95e9c5ef-f5f2-4715-911d-e9830bea700f" providerId="ADAL" clId="{05055A3F-E5FD-4F62-A86D-70A73DE75BFC}" dt="2026-01-04T02:12:35.926" v="284"/>
        <pc:sldMkLst>
          <pc:docMk/>
          <pc:sldMk cId="887874755" sldId="3576"/>
        </pc:sldMkLst>
      </pc:sldChg>
      <pc:sldChg chg="modSp add del mod">
        <pc:chgData name="David Marco" userId="95e9c5ef-f5f2-4715-911d-e9830bea700f" providerId="ADAL" clId="{05055A3F-E5FD-4F62-A86D-70A73DE75BFC}" dt="2026-01-05T17:49:04.075" v="316" actId="47"/>
        <pc:sldMkLst>
          <pc:docMk/>
          <pc:sldMk cId="2400892219" sldId="3579"/>
        </pc:sldMkLst>
        <pc:spChg chg="mod">
          <ac:chgData name="David Marco" userId="95e9c5ef-f5f2-4715-911d-e9830bea700f" providerId="ADAL" clId="{05055A3F-E5FD-4F62-A86D-70A73DE75BFC}" dt="2026-01-05T15:15:40.219" v="292" actId="20577"/>
          <ac:spMkLst>
            <pc:docMk/>
            <pc:sldMk cId="2400892219" sldId="3579"/>
            <ac:spMk id="3" creationId="{59C996ED-4A0C-19F2-8EB7-5D5D009599C5}"/>
          </ac:spMkLst>
        </pc:spChg>
      </pc:sldChg>
      <pc:sldChg chg="modSp new del mod">
        <pc:chgData name="David Marco" userId="95e9c5ef-f5f2-4715-911d-e9830bea700f" providerId="ADAL" clId="{05055A3F-E5FD-4F62-A86D-70A73DE75BFC}" dt="2026-01-05T17:48:58.444" v="315" actId="47"/>
        <pc:sldMkLst>
          <pc:docMk/>
          <pc:sldMk cId="748792785" sldId="3580"/>
        </pc:sldMkLst>
        <pc:spChg chg="mod">
          <ac:chgData name="David Marco" userId="95e9c5ef-f5f2-4715-911d-e9830bea700f" providerId="ADAL" clId="{05055A3F-E5FD-4F62-A86D-70A73DE75BFC}" dt="2026-01-05T17:40:07.323" v="298" actId="20577"/>
          <ac:spMkLst>
            <pc:docMk/>
            <pc:sldMk cId="748792785" sldId="3580"/>
            <ac:spMk id="2" creationId="{2CCE25D0-E248-F2E9-42B4-D4021BC3FC22}"/>
          </ac:spMkLst>
        </pc:spChg>
        <pc:spChg chg="mod">
          <ac:chgData name="David Marco" userId="95e9c5ef-f5f2-4715-911d-e9830bea700f" providerId="ADAL" clId="{05055A3F-E5FD-4F62-A86D-70A73DE75BFC}" dt="2026-01-05T17:40:09.835" v="300" actId="20577"/>
          <ac:spMkLst>
            <pc:docMk/>
            <pc:sldMk cId="748792785" sldId="3580"/>
            <ac:spMk id="3" creationId="{CAAC1B4F-EFC1-DADC-B96C-62845A64B615}"/>
          </ac:spMkLst>
        </pc:spChg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3933299411" sldId="3580"/>
        </pc:sldMkLst>
      </pc:sldChg>
      <pc:sldChg chg="modSp add mod">
        <pc:chgData name="David Marco" userId="95e9c5ef-f5f2-4715-911d-e9830bea700f" providerId="ADAL" clId="{05055A3F-E5FD-4F62-A86D-70A73DE75BFC}" dt="2026-01-05T20:15:14.583" v="930" actId="113"/>
        <pc:sldMkLst>
          <pc:docMk/>
          <pc:sldMk cId="504294019" sldId="3581"/>
        </pc:sldMkLst>
        <pc:spChg chg="mod">
          <ac:chgData name="David Marco" userId="95e9c5ef-f5f2-4715-911d-e9830bea700f" providerId="ADAL" clId="{05055A3F-E5FD-4F62-A86D-70A73DE75BFC}" dt="2026-01-05T17:50:05.914" v="340" actId="20577"/>
          <ac:spMkLst>
            <pc:docMk/>
            <pc:sldMk cId="504294019" sldId="3581"/>
            <ac:spMk id="2" creationId="{500A1839-704E-0B18-A1C9-8711B0D0FCB2}"/>
          </ac:spMkLst>
        </pc:spChg>
        <pc:spChg chg="mod">
          <ac:chgData name="David Marco" userId="95e9c5ef-f5f2-4715-911d-e9830bea700f" providerId="ADAL" clId="{05055A3F-E5FD-4F62-A86D-70A73DE75BFC}" dt="2026-01-05T20:15:14.583" v="930" actId="113"/>
          <ac:spMkLst>
            <pc:docMk/>
            <pc:sldMk cId="504294019" sldId="3581"/>
            <ac:spMk id="3" creationId="{FF501FAF-6306-243F-B22E-93497B2504DE}"/>
          </ac:spMkLst>
        </pc:spChg>
      </pc:sldChg>
      <pc:sldChg chg="modSp add mod">
        <pc:chgData name="David Marco" userId="95e9c5ef-f5f2-4715-911d-e9830bea700f" providerId="ADAL" clId="{05055A3F-E5FD-4F62-A86D-70A73DE75BFC}" dt="2026-01-05T17:55:24.299" v="399" actId="113"/>
        <pc:sldMkLst>
          <pc:docMk/>
          <pc:sldMk cId="2367698247" sldId="3582"/>
        </pc:sldMkLst>
        <pc:spChg chg="mod">
          <ac:chgData name="David Marco" userId="95e9c5ef-f5f2-4715-911d-e9830bea700f" providerId="ADAL" clId="{05055A3F-E5FD-4F62-A86D-70A73DE75BFC}" dt="2026-01-05T17:51:54.552" v="384"/>
          <ac:spMkLst>
            <pc:docMk/>
            <pc:sldMk cId="2367698247" sldId="3582"/>
            <ac:spMk id="2" creationId="{2D6D903D-ACB7-A5F8-E066-C189D074AF68}"/>
          </ac:spMkLst>
        </pc:spChg>
        <pc:spChg chg="mod">
          <ac:chgData name="David Marco" userId="95e9c5ef-f5f2-4715-911d-e9830bea700f" providerId="ADAL" clId="{05055A3F-E5FD-4F62-A86D-70A73DE75BFC}" dt="2026-01-05T17:55:24.299" v="399" actId="113"/>
          <ac:spMkLst>
            <pc:docMk/>
            <pc:sldMk cId="2367698247" sldId="3582"/>
            <ac:spMk id="3" creationId="{34AC6B22-5CF5-0657-CAC4-AD8F80A3D0EC}"/>
          </ac:spMkLst>
        </pc:spChg>
      </pc:sldChg>
      <pc:sldChg chg="modSp add mod">
        <pc:chgData name="David Marco" userId="95e9c5ef-f5f2-4715-911d-e9830bea700f" providerId="ADAL" clId="{05055A3F-E5FD-4F62-A86D-70A73DE75BFC}" dt="2026-01-05T17:59:58.409" v="422" actId="113"/>
        <pc:sldMkLst>
          <pc:docMk/>
          <pc:sldMk cId="2185018909" sldId="3583"/>
        </pc:sldMkLst>
        <pc:spChg chg="mod">
          <ac:chgData name="David Marco" userId="95e9c5ef-f5f2-4715-911d-e9830bea700f" providerId="ADAL" clId="{05055A3F-E5FD-4F62-A86D-70A73DE75BFC}" dt="2026-01-05T17:58:30.744" v="407"/>
          <ac:spMkLst>
            <pc:docMk/>
            <pc:sldMk cId="2185018909" sldId="3583"/>
            <ac:spMk id="2" creationId="{98397EBE-3E6A-2DF0-D883-68AF268DB9AC}"/>
          </ac:spMkLst>
        </pc:spChg>
        <pc:spChg chg="mod">
          <ac:chgData name="David Marco" userId="95e9c5ef-f5f2-4715-911d-e9830bea700f" providerId="ADAL" clId="{05055A3F-E5FD-4F62-A86D-70A73DE75BFC}" dt="2026-01-05T17:59:58.409" v="422" actId="113"/>
          <ac:spMkLst>
            <pc:docMk/>
            <pc:sldMk cId="2185018909" sldId="3583"/>
            <ac:spMk id="3" creationId="{353A58A6-8D09-52FD-76D9-B567F0263A78}"/>
          </ac:spMkLst>
        </pc:spChg>
      </pc:sldChg>
      <pc:sldChg chg="modSp add mod">
        <pc:chgData name="David Marco" userId="95e9c5ef-f5f2-4715-911d-e9830bea700f" providerId="ADAL" clId="{05055A3F-E5FD-4F62-A86D-70A73DE75BFC}" dt="2026-01-05T18:02:04.955" v="440" actId="113"/>
        <pc:sldMkLst>
          <pc:docMk/>
          <pc:sldMk cId="131207379" sldId="3584"/>
        </pc:sldMkLst>
        <pc:spChg chg="mod">
          <ac:chgData name="David Marco" userId="95e9c5ef-f5f2-4715-911d-e9830bea700f" providerId="ADAL" clId="{05055A3F-E5FD-4F62-A86D-70A73DE75BFC}" dt="2026-01-05T18:01:02.418" v="427"/>
          <ac:spMkLst>
            <pc:docMk/>
            <pc:sldMk cId="131207379" sldId="3584"/>
            <ac:spMk id="2" creationId="{348DDC8A-0F3B-7E51-9F40-99A401A69079}"/>
          </ac:spMkLst>
        </pc:spChg>
        <pc:spChg chg="mod">
          <ac:chgData name="David Marco" userId="95e9c5ef-f5f2-4715-911d-e9830bea700f" providerId="ADAL" clId="{05055A3F-E5FD-4F62-A86D-70A73DE75BFC}" dt="2026-01-05T18:02:04.955" v="440" actId="113"/>
          <ac:spMkLst>
            <pc:docMk/>
            <pc:sldMk cId="131207379" sldId="3584"/>
            <ac:spMk id="3" creationId="{C140367B-CEDE-8C2C-EB74-3C62C1FE5D26}"/>
          </ac:spMkLst>
        </pc:spChg>
      </pc:sldChg>
      <pc:sldChg chg="modSp add mod">
        <pc:chgData name="David Marco" userId="95e9c5ef-f5f2-4715-911d-e9830bea700f" providerId="ADAL" clId="{05055A3F-E5FD-4F62-A86D-70A73DE75BFC}" dt="2026-01-05T20:18:02.650" v="938" actId="20577"/>
        <pc:sldMkLst>
          <pc:docMk/>
          <pc:sldMk cId="811842000" sldId="3585"/>
        </pc:sldMkLst>
        <pc:spChg chg="mod">
          <ac:chgData name="David Marco" userId="95e9c5ef-f5f2-4715-911d-e9830bea700f" providerId="ADAL" clId="{05055A3F-E5FD-4F62-A86D-70A73DE75BFC}" dt="2026-01-05T17:51:39.130" v="383" actId="20577"/>
          <ac:spMkLst>
            <pc:docMk/>
            <pc:sldMk cId="811842000" sldId="3585"/>
            <ac:spMk id="2" creationId="{59CD1C84-FA71-8444-6ABF-1D5A42F31057}"/>
          </ac:spMkLst>
        </pc:spChg>
        <pc:spChg chg="mod">
          <ac:chgData name="David Marco" userId="95e9c5ef-f5f2-4715-911d-e9830bea700f" providerId="ADAL" clId="{05055A3F-E5FD-4F62-A86D-70A73DE75BFC}" dt="2026-01-05T20:18:02.650" v="938" actId="20577"/>
          <ac:spMkLst>
            <pc:docMk/>
            <pc:sldMk cId="811842000" sldId="3585"/>
            <ac:spMk id="3" creationId="{D6D7CE2D-79A0-A1D7-2B9B-E7F16999123D}"/>
          </ac:spMkLst>
        </pc:spChg>
      </pc:sldChg>
      <pc:sldChg chg="modSp add mod">
        <pc:chgData name="David Marco" userId="95e9c5ef-f5f2-4715-911d-e9830bea700f" providerId="ADAL" clId="{05055A3F-E5FD-4F62-A86D-70A73DE75BFC}" dt="2026-01-05T17:57:18.375" v="406" actId="1076"/>
        <pc:sldMkLst>
          <pc:docMk/>
          <pc:sldMk cId="3611758272" sldId="3586"/>
        </pc:sldMkLst>
        <pc:spChg chg="mod">
          <ac:chgData name="David Marco" userId="95e9c5ef-f5f2-4715-911d-e9830bea700f" providerId="ADAL" clId="{05055A3F-E5FD-4F62-A86D-70A73DE75BFC}" dt="2026-01-05T17:57:18.375" v="406" actId="1076"/>
          <ac:spMkLst>
            <pc:docMk/>
            <pc:sldMk cId="3611758272" sldId="3586"/>
            <ac:spMk id="64514" creationId="{C621A174-F916-B0A1-DDAA-3CBE21C9001E}"/>
          </ac:spMkLst>
        </pc:spChg>
      </pc:sldChg>
      <pc:sldChg chg="modSp add mod">
        <pc:chgData name="David Marco" userId="95e9c5ef-f5f2-4715-911d-e9830bea700f" providerId="ADAL" clId="{05055A3F-E5FD-4F62-A86D-70A73DE75BFC}" dt="2026-01-05T19:29:53.886" v="476" actId="113"/>
        <pc:sldMkLst>
          <pc:docMk/>
          <pc:sldMk cId="1250579718" sldId="3587"/>
        </pc:sldMkLst>
        <pc:spChg chg="mod">
          <ac:chgData name="David Marco" userId="95e9c5ef-f5f2-4715-911d-e9830bea700f" providerId="ADAL" clId="{05055A3F-E5FD-4F62-A86D-70A73DE75BFC}" dt="2026-01-05T19:25:55.651" v="441"/>
          <ac:spMkLst>
            <pc:docMk/>
            <pc:sldMk cId="1250579718" sldId="3587"/>
            <ac:spMk id="2" creationId="{91C08D95-C5F5-D850-3EE9-B75C2B970669}"/>
          </ac:spMkLst>
        </pc:spChg>
        <pc:spChg chg="mod">
          <ac:chgData name="David Marco" userId="95e9c5ef-f5f2-4715-911d-e9830bea700f" providerId="ADAL" clId="{05055A3F-E5FD-4F62-A86D-70A73DE75BFC}" dt="2026-01-05T19:29:53.886" v="476" actId="113"/>
          <ac:spMkLst>
            <pc:docMk/>
            <pc:sldMk cId="1250579718" sldId="3587"/>
            <ac:spMk id="3" creationId="{D3FBF8FA-89B6-5C9E-C1BA-265764EC1826}"/>
          </ac:spMkLst>
        </pc:spChg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306093534" sldId="3588"/>
        </pc:sldMkLst>
      </pc:sldChg>
      <pc:sldChg chg="modSp add mod">
        <pc:chgData name="David Marco" userId="95e9c5ef-f5f2-4715-911d-e9830bea700f" providerId="ADAL" clId="{05055A3F-E5FD-4F62-A86D-70A73DE75BFC}" dt="2026-01-05T19:32:10.282" v="492" actId="113"/>
        <pc:sldMkLst>
          <pc:docMk/>
          <pc:sldMk cId="992587904" sldId="3588"/>
        </pc:sldMkLst>
        <pc:spChg chg="mod">
          <ac:chgData name="David Marco" userId="95e9c5ef-f5f2-4715-911d-e9830bea700f" providerId="ADAL" clId="{05055A3F-E5FD-4F62-A86D-70A73DE75BFC}" dt="2026-01-05T19:31:21.505" v="477"/>
          <ac:spMkLst>
            <pc:docMk/>
            <pc:sldMk cId="992587904" sldId="3588"/>
            <ac:spMk id="2" creationId="{C6058D7E-6942-6F67-501D-C76BC9BBC11B}"/>
          </ac:spMkLst>
        </pc:spChg>
        <pc:spChg chg="mod">
          <ac:chgData name="David Marco" userId="95e9c5ef-f5f2-4715-911d-e9830bea700f" providerId="ADAL" clId="{05055A3F-E5FD-4F62-A86D-70A73DE75BFC}" dt="2026-01-05T19:32:10.282" v="492" actId="113"/>
          <ac:spMkLst>
            <pc:docMk/>
            <pc:sldMk cId="992587904" sldId="3588"/>
            <ac:spMk id="3" creationId="{A3D2D1B8-B3D2-1EA3-8928-B3C7741A131E}"/>
          </ac:spMkLst>
        </pc:spChg>
      </pc:sldChg>
      <pc:sldChg chg="modSp add mod">
        <pc:chgData name="David Marco" userId="95e9c5ef-f5f2-4715-911d-e9830bea700f" providerId="ADAL" clId="{05055A3F-E5FD-4F62-A86D-70A73DE75BFC}" dt="2026-01-05T20:12:56.210" v="884" actId="6549"/>
        <pc:sldMkLst>
          <pc:docMk/>
          <pc:sldMk cId="2993891211" sldId="3589"/>
        </pc:sldMkLst>
        <pc:spChg chg="mod">
          <ac:chgData name="David Marco" userId="95e9c5ef-f5f2-4715-911d-e9830bea700f" providerId="ADAL" clId="{05055A3F-E5FD-4F62-A86D-70A73DE75BFC}" dt="2026-01-05T19:32:41.819" v="495"/>
          <ac:spMkLst>
            <pc:docMk/>
            <pc:sldMk cId="2993891211" sldId="3589"/>
            <ac:spMk id="2" creationId="{9B94A558-BF75-19AF-17D7-481B1F053938}"/>
          </ac:spMkLst>
        </pc:spChg>
        <pc:spChg chg="mod">
          <ac:chgData name="David Marco" userId="95e9c5ef-f5f2-4715-911d-e9830bea700f" providerId="ADAL" clId="{05055A3F-E5FD-4F62-A86D-70A73DE75BFC}" dt="2026-01-05T20:12:56.210" v="884" actId="6549"/>
          <ac:spMkLst>
            <pc:docMk/>
            <pc:sldMk cId="2993891211" sldId="3589"/>
            <ac:spMk id="3" creationId="{1424041B-EDD9-46FB-AEFC-5B15762AAEEC}"/>
          </ac:spMkLst>
        </pc:spChg>
      </pc:sldChg>
      <pc:sldChg chg="modSp add mod">
        <pc:chgData name="David Marco" userId="95e9c5ef-f5f2-4715-911d-e9830bea700f" providerId="ADAL" clId="{05055A3F-E5FD-4F62-A86D-70A73DE75BFC}" dt="2026-01-05T19:44:37.274" v="651" actId="113"/>
        <pc:sldMkLst>
          <pc:docMk/>
          <pc:sldMk cId="1798257172" sldId="3590"/>
        </pc:sldMkLst>
        <pc:spChg chg="mod">
          <ac:chgData name="David Marco" userId="95e9c5ef-f5f2-4715-911d-e9830bea700f" providerId="ADAL" clId="{05055A3F-E5FD-4F62-A86D-70A73DE75BFC}" dt="2026-01-05T19:43:58.769" v="640"/>
          <ac:spMkLst>
            <pc:docMk/>
            <pc:sldMk cId="1798257172" sldId="3590"/>
            <ac:spMk id="2" creationId="{710767F2-4B71-7D7F-DB9C-197651BDA381}"/>
          </ac:spMkLst>
        </pc:spChg>
        <pc:spChg chg="mod">
          <ac:chgData name="David Marco" userId="95e9c5ef-f5f2-4715-911d-e9830bea700f" providerId="ADAL" clId="{05055A3F-E5FD-4F62-A86D-70A73DE75BFC}" dt="2026-01-05T19:44:37.274" v="651" actId="113"/>
          <ac:spMkLst>
            <pc:docMk/>
            <pc:sldMk cId="1798257172" sldId="3590"/>
            <ac:spMk id="3" creationId="{055EAE03-97DF-B823-3607-3B583A908777}"/>
          </ac:spMkLst>
        </pc:spChg>
      </pc:sldChg>
      <pc:sldChg chg="addSp modSp add mod">
        <pc:chgData name="David Marco" userId="95e9c5ef-f5f2-4715-911d-e9830bea700f" providerId="ADAL" clId="{05055A3F-E5FD-4F62-A86D-70A73DE75BFC}" dt="2026-01-05T19:38:34.914" v="536" actId="20577"/>
        <pc:sldMkLst>
          <pc:docMk/>
          <pc:sldMk cId="441839999" sldId="3591"/>
        </pc:sldMkLst>
        <pc:spChg chg="mod">
          <ac:chgData name="David Marco" userId="95e9c5ef-f5f2-4715-911d-e9830bea700f" providerId="ADAL" clId="{05055A3F-E5FD-4F62-A86D-70A73DE75BFC}" dt="2026-01-05T19:36:07.863" v="516"/>
          <ac:spMkLst>
            <pc:docMk/>
            <pc:sldMk cId="441839999" sldId="3591"/>
            <ac:spMk id="2" creationId="{DF874E76-E324-3042-B66F-78E24A1F22DC}"/>
          </ac:spMkLst>
        </pc:spChg>
        <pc:spChg chg="mod">
          <ac:chgData name="David Marco" userId="95e9c5ef-f5f2-4715-911d-e9830bea700f" providerId="ADAL" clId="{05055A3F-E5FD-4F62-A86D-70A73DE75BFC}" dt="2026-01-05T19:38:34.914" v="536" actId="20577"/>
          <ac:spMkLst>
            <pc:docMk/>
            <pc:sldMk cId="441839999" sldId="3591"/>
            <ac:spMk id="3" creationId="{2E4B1EAD-F0E5-2E00-8B26-798319C6947C}"/>
          </ac:spMkLst>
        </pc:spChg>
        <pc:picChg chg="add mod modCrop">
          <ac:chgData name="David Marco" userId="95e9c5ef-f5f2-4715-911d-e9830bea700f" providerId="ADAL" clId="{05055A3F-E5FD-4F62-A86D-70A73DE75BFC}" dt="2026-01-05T19:38:29.027" v="535" actId="1076"/>
          <ac:picMkLst>
            <pc:docMk/>
            <pc:sldMk cId="441839999" sldId="3591"/>
            <ac:picMk id="5" creationId="{FD9FD287-8956-77B0-8C5F-2C99183ACA9C}"/>
          </ac:picMkLst>
        </pc:picChg>
      </pc:sldChg>
      <pc:sldChg chg="modSp add mod ord">
        <pc:chgData name="David Marco" userId="95e9c5ef-f5f2-4715-911d-e9830bea700f" providerId="ADAL" clId="{05055A3F-E5FD-4F62-A86D-70A73DE75BFC}" dt="2026-01-05T20:18:25.674" v="940" actId="20577"/>
        <pc:sldMkLst>
          <pc:docMk/>
          <pc:sldMk cId="1024603206" sldId="3592"/>
        </pc:sldMkLst>
        <pc:spChg chg="mod">
          <ac:chgData name="David Marco" userId="95e9c5ef-f5f2-4715-911d-e9830bea700f" providerId="ADAL" clId="{05055A3F-E5FD-4F62-A86D-70A73DE75BFC}" dt="2026-01-05T19:40:46.268" v="575"/>
          <ac:spMkLst>
            <pc:docMk/>
            <pc:sldMk cId="1024603206" sldId="3592"/>
            <ac:spMk id="2" creationId="{8D8B5D35-2106-A7B4-65FA-70BD5D7CAA93}"/>
          </ac:spMkLst>
        </pc:spChg>
        <pc:spChg chg="mod">
          <ac:chgData name="David Marco" userId="95e9c5ef-f5f2-4715-911d-e9830bea700f" providerId="ADAL" clId="{05055A3F-E5FD-4F62-A86D-70A73DE75BFC}" dt="2026-01-05T20:18:25.674" v="940" actId="20577"/>
          <ac:spMkLst>
            <pc:docMk/>
            <pc:sldMk cId="1024603206" sldId="3592"/>
            <ac:spMk id="3" creationId="{C4BFAB0C-6BA1-1EC3-E028-007936B825DF}"/>
          </ac:spMkLst>
        </pc:spChg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1084690043" sldId="3592"/>
        </pc:sldMkLst>
      </pc:sldChg>
      <pc:sldChg chg="modSp add mod">
        <pc:chgData name="David Marco" userId="95e9c5ef-f5f2-4715-911d-e9830bea700f" providerId="ADAL" clId="{05055A3F-E5FD-4F62-A86D-70A73DE75BFC}" dt="2026-01-05T19:43:26.141" v="638" actId="113"/>
        <pc:sldMkLst>
          <pc:docMk/>
          <pc:sldMk cId="862788310" sldId="3593"/>
        </pc:sldMkLst>
        <pc:spChg chg="mod">
          <ac:chgData name="David Marco" userId="95e9c5ef-f5f2-4715-911d-e9830bea700f" providerId="ADAL" clId="{05055A3F-E5FD-4F62-A86D-70A73DE75BFC}" dt="2026-01-05T19:42:51.455" v="626"/>
          <ac:spMkLst>
            <pc:docMk/>
            <pc:sldMk cId="862788310" sldId="3593"/>
            <ac:spMk id="2" creationId="{D21819E2-263A-B309-4FDB-4EB0453704CE}"/>
          </ac:spMkLst>
        </pc:spChg>
        <pc:spChg chg="mod">
          <ac:chgData name="David Marco" userId="95e9c5ef-f5f2-4715-911d-e9830bea700f" providerId="ADAL" clId="{05055A3F-E5FD-4F62-A86D-70A73DE75BFC}" dt="2026-01-05T19:43:26.141" v="638" actId="113"/>
          <ac:spMkLst>
            <pc:docMk/>
            <pc:sldMk cId="862788310" sldId="3593"/>
            <ac:spMk id="3" creationId="{31A2C6BC-C24F-0B5A-5294-988E799EED77}"/>
          </ac:spMkLst>
        </pc:spChg>
      </pc:sldChg>
      <pc:sldChg chg="modSp add mod ord">
        <pc:chgData name="David Marco" userId="95e9c5ef-f5f2-4715-911d-e9830bea700f" providerId="ADAL" clId="{05055A3F-E5FD-4F62-A86D-70A73DE75BFC}" dt="2026-01-05T19:51:15.664" v="653"/>
        <pc:sldMkLst>
          <pc:docMk/>
          <pc:sldMk cId="1749215205" sldId="3594"/>
        </pc:sldMkLst>
        <pc:spChg chg="mod">
          <ac:chgData name="David Marco" userId="95e9c5ef-f5f2-4715-911d-e9830bea700f" providerId="ADAL" clId="{05055A3F-E5FD-4F62-A86D-70A73DE75BFC}" dt="2026-01-05T19:39:29.513" v="549" actId="20577"/>
          <ac:spMkLst>
            <pc:docMk/>
            <pc:sldMk cId="1749215205" sldId="3594"/>
            <ac:spMk id="2" creationId="{677EAA9E-F8A8-AE6E-5292-D76A4EBC6866}"/>
          </ac:spMkLst>
        </pc:spChg>
        <pc:spChg chg="mod">
          <ac:chgData name="David Marco" userId="95e9c5ef-f5f2-4715-911d-e9830bea700f" providerId="ADAL" clId="{05055A3F-E5FD-4F62-A86D-70A73DE75BFC}" dt="2026-01-05T19:40:32.856" v="572" actId="113"/>
          <ac:spMkLst>
            <pc:docMk/>
            <pc:sldMk cId="1749215205" sldId="3594"/>
            <ac:spMk id="3" creationId="{B8F95690-808F-19B7-138A-E2B7610B147B}"/>
          </ac:spMkLst>
        </pc:spChg>
      </pc:sldChg>
      <pc:sldChg chg="modSp add mod">
        <pc:chgData name="David Marco" userId="95e9c5ef-f5f2-4715-911d-e9830bea700f" providerId="ADAL" clId="{05055A3F-E5FD-4F62-A86D-70A73DE75BFC}" dt="2026-01-05T19:41:59.153" v="600" actId="20577"/>
        <pc:sldMkLst>
          <pc:docMk/>
          <pc:sldMk cId="3567768796" sldId="3595"/>
        </pc:sldMkLst>
        <pc:spChg chg="mod">
          <ac:chgData name="David Marco" userId="95e9c5ef-f5f2-4715-911d-e9830bea700f" providerId="ADAL" clId="{05055A3F-E5FD-4F62-A86D-70A73DE75BFC}" dt="2026-01-05T19:41:59.153" v="600" actId="20577"/>
          <ac:spMkLst>
            <pc:docMk/>
            <pc:sldMk cId="3567768796" sldId="3595"/>
            <ac:spMk id="64514" creationId="{46A5B2CD-601B-AFF5-4816-9A56697A328C}"/>
          </ac:spMkLst>
        </pc:spChg>
      </pc:sldChg>
      <pc:sldChg chg="modSp add mod">
        <pc:chgData name="David Marco" userId="95e9c5ef-f5f2-4715-911d-e9830bea700f" providerId="ADAL" clId="{05055A3F-E5FD-4F62-A86D-70A73DE75BFC}" dt="2026-01-05T19:42:40.138" v="625" actId="20577"/>
        <pc:sldMkLst>
          <pc:docMk/>
          <pc:sldMk cId="1919755152" sldId="3596"/>
        </pc:sldMkLst>
        <pc:spChg chg="mod">
          <ac:chgData name="David Marco" userId="95e9c5ef-f5f2-4715-911d-e9830bea700f" providerId="ADAL" clId="{05055A3F-E5FD-4F62-A86D-70A73DE75BFC}" dt="2026-01-05T19:42:40.138" v="625" actId="20577"/>
          <ac:spMkLst>
            <pc:docMk/>
            <pc:sldMk cId="1919755152" sldId="3596"/>
            <ac:spMk id="64514" creationId="{3EEA9D76-E5CA-3795-C6EA-376FD703CF05}"/>
          </ac:spMkLst>
        </pc:spChg>
      </pc:sldChg>
      <pc:sldChg chg="addSp delSp modSp new mod">
        <pc:chgData name="David Marco" userId="95e9c5ef-f5f2-4715-911d-e9830bea700f" providerId="ADAL" clId="{05055A3F-E5FD-4F62-A86D-70A73DE75BFC}" dt="2026-01-05T20:14:29.745" v="916" actId="20577"/>
        <pc:sldMkLst>
          <pc:docMk/>
          <pc:sldMk cId="2871237318" sldId="3597"/>
        </pc:sldMkLst>
        <pc:spChg chg="mod">
          <ac:chgData name="David Marco" userId="95e9c5ef-f5f2-4715-911d-e9830bea700f" providerId="ADAL" clId="{05055A3F-E5FD-4F62-A86D-70A73DE75BFC}" dt="2026-01-05T19:53:34.491" v="703" actId="1076"/>
          <ac:spMkLst>
            <pc:docMk/>
            <pc:sldMk cId="2871237318" sldId="3597"/>
            <ac:spMk id="2" creationId="{F3CC8375-9C66-038D-FFD1-3416E3C30587}"/>
          </ac:spMkLst>
        </pc:spChg>
        <pc:spChg chg="del">
          <ac:chgData name="David Marco" userId="95e9c5ef-f5f2-4715-911d-e9830bea700f" providerId="ADAL" clId="{05055A3F-E5FD-4F62-A86D-70A73DE75BFC}" dt="2026-01-05T19:51:40.966" v="657"/>
          <ac:spMkLst>
            <pc:docMk/>
            <pc:sldMk cId="2871237318" sldId="3597"/>
            <ac:spMk id="3" creationId="{C48684A3-0C5F-72FA-5892-92EF607AD14B}"/>
          </ac:spMkLst>
        </pc:spChg>
        <pc:spChg chg="add mod">
          <ac:chgData name="David Marco" userId="95e9c5ef-f5f2-4715-911d-e9830bea700f" providerId="ADAL" clId="{05055A3F-E5FD-4F62-A86D-70A73DE75BFC}" dt="2026-01-05T20:14:29.745" v="916" actId="20577"/>
          <ac:spMkLst>
            <pc:docMk/>
            <pc:sldMk cId="2871237318" sldId="3597"/>
            <ac:spMk id="6" creationId="{8440B5D6-24B7-6DFF-A562-77A7C87B57A4}"/>
          </ac:spMkLst>
        </pc:spChg>
        <pc:spChg chg="add del mod">
          <ac:chgData name="David Marco" userId="95e9c5ef-f5f2-4715-911d-e9830bea700f" providerId="ADAL" clId="{05055A3F-E5FD-4F62-A86D-70A73DE75BFC}" dt="2026-01-05T20:01:52.573" v="792"/>
          <ac:spMkLst>
            <pc:docMk/>
            <pc:sldMk cId="2871237318" sldId="3597"/>
            <ac:spMk id="8" creationId="{94EC99A2-3D6C-AB4E-478C-EB388675EC58}"/>
          </ac:spMkLst>
        </pc:spChg>
        <pc:picChg chg="add del mod modCrop">
          <ac:chgData name="David Marco" userId="95e9c5ef-f5f2-4715-911d-e9830bea700f" providerId="ADAL" clId="{05055A3F-E5FD-4F62-A86D-70A73DE75BFC}" dt="2026-01-05T20:01:52.132" v="791" actId="478"/>
          <ac:picMkLst>
            <pc:docMk/>
            <pc:sldMk cId="2871237318" sldId="3597"/>
            <ac:picMk id="5" creationId="{B516108A-FE7C-71D2-63C1-1895D025E39F}"/>
          </ac:picMkLst>
        </pc:picChg>
        <pc:picChg chg="add mod">
          <ac:chgData name="David Marco" userId="95e9c5ef-f5f2-4715-911d-e9830bea700f" providerId="ADAL" clId="{05055A3F-E5FD-4F62-A86D-70A73DE75BFC}" dt="2026-01-05T20:03:12.705" v="808" actId="1036"/>
          <ac:picMkLst>
            <pc:docMk/>
            <pc:sldMk cId="2871237318" sldId="3597"/>
            <ac:picMk id="10" creationId="{82796232-F0D3-2C84-0171-7D1CCB4B67BB}"/>
          </ac:picMkLst>
        </pc:picChg>
      </pc:sldChg>
      <pc:sldChg chg="modSp add mod ord">
        <pc:chgData name="David Marco" userId="95e9c5ef-f5f2-4715-911d-e9830bea700f" providerId="ADAL" clId="{05055A3F-E5FD-4F62-A86D-70A73DE75BFC}" dt="2026-01-05T19:57:19.643" v="790" actId="1035"/>
        <pc:sldMkLst>
          <pc:docMk/>
          <pc:sldMk cId="2676987907" sldId="3598"/>
        </pc:sldMkLst>
        <pc:spChg chg="mod">
          <ac:chgData name="David Marco" userId="95e9c5ef-f5f2-4715-911d-e9830bea700f" providerId="ADAL" clId="{05055A3F-E5FD-4F62-A86D-70A73DE75BFC}" dt="2026-01-05T19:55:51.017" v="782" actId="20577"/>
          <ac:spMkLst>
            <pc:docMk/>
            <pc:sldMk cId="2676987907" sldId="3598"/>
            <ac:spMk id="2" creationId="{189C5152-3EAE-DEF8-C247-7FB174AFFB65}"/>
          </ac:spMkLst>
        </pc:spChg>
        <pc:picChg chg="mod modCrop">
          <ac:chgData name="David Marco" userId="95e9c5ef-f5f2-4715-911d-e9830bea700f" providerId="ADAL" clId="{05055A3F-E5FD-4F62-A86D-70A73DE75BFC}" dt="2026-01-05T19:57:19.643" v="790" actId="1035"/>
          <ac:picMkLst>
            <pc:docMk/>
            <pc:sldMk cId="2676987907" sldId="3598"/>
            <ac:picMk id="5" creationId="{ACB7138D-639B-AF03-5BF0-4261BE34A3FC}"/>
          </ac:picMkLst>
        </pc:picChg>
      </pc:sldChg>
      <pc:sldChg chg="addSp delSp modSp add mod">
        <pc:chgData name="David Marco" userId="95e9c5ef-f5f2-4715-911d-e9830bea700f" providerId="ADAL" clId="{05055A3F-E5FD-4F62-A86D-70A73DE75BFC}" dt="2026-01-05T20:19:03.793" v="942" actId="20577"/>
        <pc:sldMkLst>
          <pc:docMk/>
          <pc:sldMk cId="570066836" sldId="3599"/>
        </pc:sldMkLst>
        <pc:spChg chg="mod">
          <ac:chgData name="David Marco" userId="95e9c5ef-f5f2-4715-911d-e9830bea700f" providerId="ADAL" clId="{05055A3F-E5FD-4F62-A86D-70A73DE75BFC}" dt="2026-01-05T20:19:03.793" v="942" actId="20577"/>
          <ac:spMkLst>
            <pc:docMk/>
            <pc:sldMk cId="570066836" sldId="3599"/>
            <ac:spMk id="2" creationId="{F5F50216-0131-8A12-E395-341595960E91}"/>
          </ac:spMkLst>
        </pc:spChg>
        <pc:spChg chg="del mod">
          <ac:chgData name="David Marco" userId="95e9c5ef-f5f2-4715-911d-e9830bea700f" providerId="ADAL" clId="{05055A3F-E5FD-4F62-A86D-70A73DE75BFC}" dt="2026-01-05T20:05:20.070" v="811"/>
          <ac:spMkLst>
            <pc:docMk/>
            <pc:sldMk cId="570066836" sldId="3599"/>
            <ac:spMk id="3" creationId="{59CEF1A0-2272-5410-7293-3C4087D1C712}"/>
          </ac:spMkLst>
        </pc:spChg>
        <pc:picChg chg="add mod modCrop">
          <ac:chgData name="David Marco" userId="95e9c5ef-f5f2-4715-911d-e9830bea700f" providerId="ADAL" clId="{05055A3F-E5FD-4F62-A86D-70A73DE75BFC}" dt="2026-01-05T20:06:11.415" v="819" actId="1076"/>
          <ac:picMkLst>
            <pc:docMk/>
            <pc:sldMk cId="570066836" sldId="3599"/>
            <ac:picMk id="5" creationId="{BE69AEC8-84A1-32A0-CE33-6ADD9CBD5DFE}"/>
          </ac:picMkLst>
        </pc:picChg>
      </pc:sldChg>
      <pc:sldChg chg="modSp add mod">
        <pc:chgData name="David Marco" userId="95e9c5ef-f5f2-4715-911d-e9830bea700f" providerId="ADAL" clId="{05055A3F-E5FD-4F62-A86D-70A73DE75BFC}" dt="2026-01-05T20:17:17.898" v="933" actId="20577"/>
        <pc:sldMkLst>
          <pc:docMk/>
          <pc:sldMk cId="705561776" sldId="3600"/>
        </pc:sldMkLst>
        <pc:spChg chg="mod">
          <ac:chgData name="David Marco" userId="95e9c5ef-f5f2-4715-911d-e9830bea700f" providerId="ADAL" clId="{05055A3F-E5FD-4F62-A86D-70A73DE75BFC}" dt="2026-01-05T20:11:13.100" v="879" actId="313"/>
          <ac:spMkLst>
            <pc:docMk/>
            <pc:sldMk cId="705561776" sldId="3600"/>
            <ac:spMk id="2" creationId="{D566689D-3664-63BB-3436-9448DB292C90}"/>
          </ac:spMkLst>
        </pc:spChg>
        <pc:spChg chg="mod">
          <ac:chgData name="David Marco" userId="95e9c5ef-f5f2-4715-911d-e9830bea700f" providerId="ADAL" clId="{05055A3F-E5FD-4F62-A86D-70A73DE75BFC}" dt="2026-01-05T20:17:17.898" v="933" actId="20577"/>
          <ac:spMkLst>
            <pc:docMk/>
            <pc:sldMk cId="705561776" sldId="3600"/>
            <ac:spMk id="3" creationId="{CC9C55F1-23E7-1951-6C28-53DF83D0DB48}"/>
          </ac:spMkLst>
        </pc:spChg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3267925706" sldId="3602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240806607" sldId="3612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3849773415" sldId="3613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3118765868" sldId="3614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2646896031" sldId="3615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4074159232" sldId="3616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1067093933" sldId="3617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215883439" sldId="3618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2094009475" sldId="3619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1694540056" sldId="3620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3616600849" sldId="3621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960164394" sldId="3622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1676670644" sldId="3623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3860496213" sldId="3624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2112272721" sldId="3625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19587000" sldId="3626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1591385359" sldId="3627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3681213431" sldId="3628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2951227571" sldId="3630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2743002938" sldId="3631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939002261" sldId="3632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3078193415" sldId="3633"/>
        </pc:sldMkLst>
      </pc:sldChg>
      <pc:sldChg chg="add del">
        <pc:chgData name="David Marco" userId="95e9c5ef-f5f2-4715-911d-e9830bea700f" providerId="ADAL" clId="{05055A3F-E5FD-4F62-A86D-70A73DE75BFC}" dt="2026-01-05T15:15:54.946" v="293" actId="47"/>
        <pc:sldMkLst>
          <pc:docMk/>
          <pc:sldMk cId="1957740060" sldId="3635"/>
        </pc:sldMkLst>
      </pc:sldChg>
      <pc:sldChg chg="add del">
        <pc:chgData name="David Marco" userId="95e9c5ef-f5f2-4715-911d-e9830bea700f" providerId="ADAL" clId="{05055A3F-E5FD-4F62-A86D-70A73DE75BFC}" dt="2026-01-05T15:15:25.732" v="289" actId="47"/>
        <pc:sldMkLst>
          <pc:docMk/>
          <pc:sldMk cId="2486644713" sldId="3636"/>
        </pc:sldMkLst>
      </pc:sldChg>
      <pc:sldMasterChg chg="delSldLayout">
        <pc:chgData name="David Marco" userId="95e9c5ef-f5f2-4715-911d-e9830bea700f" providerId="ADAL" clId="{05055A3F-E5FD-4F62-A86D-70A73DE75BFC}" dt="2026-01-05T15:16:53.129" v="295" actId="47"/>
        <pc:sldMasterMkLst>
          <pc:docMk/>
          <pc:sldMasterMk cId="2040953551" sldId="2147483648"/>
        </pc:sldMasterMkLst>
        <pc:sldLayoutChg chg="del">
          <pc:chgData name="David Marco" userId="95e9c5ef-f5f2-4715-911d-e9830bea700f" providerId="ADAL" clId="{05055A3F-E5FD-4F62-A86D-70A73DE75BFC}" dt="2026-01-05T15:15:54.946" v="293" actId="47"/>
          <pc:sldLayoutMkLst>
            <pc:docMk/>
            <pc:sldMasterMk cId="2040953551" sldId="2147483648"/>
            <pc:sldLayoutMk cId="2036173587" sldId="2147483660"/>
          </pc:sldLayoutMkLst>
        </pc:sldLayoutChg>
        <pc:sldLayoutChg chg="del">
          <pc:chgData name="David Marco" userId="95e9c5ef-f5f2-4715-911d-e9830bea700f" providerId="ADAL" clId="{05055A3F-E5FD-4F62-A86D-70A73DE75BFC}" dt="2026-01-05T15:16:53.129" v="295" actId="47"/>
          <pc:sldLayoutMkLst>
            <pc:docMk/>
            <pc:sldMasterMk cId="2040953551" sldId="2147483648"/>
            <pc:sldLayoutMk cId="2004858965" sldId="2147483661"/>
          </pc:sldLayoutMkLst>
        </pc:sldLayoutChg>
        <pc:sldLayoutChg chg="del">
          <pc:chgData name="David Marco" userId="95e9c5ef-f5f2-4715-911d-e9830bea700f" providerId="ADAL" clId="{05055A3F-E5FD-4F62-A86D-70A73DE75BFC}" dt="2026-01-05T15:16:53.129" v="295" actId="47"/>
          <pc:sldLayoutMkLst>
            <pc:docMk/>
            <pc:sldMasterMk cId="2040953551" sldId="2147483648"/>
            <pc:sldLayoutMk cId="3671178396" sldId="2147483662"/>
          </pc:sldLayoutMkLst>
        </pc:sldLayoutChg>
        <pc:sldLayoutChg chg="del">
          <pc:chgData name="David Marco" userId="95e9c5ef-f5f2-4715-911d-e9830bea700f" providerId="ADAL" clId="{05055A3F-E5FD-4F62-A86D-70A73DE75BFC}" dt="2026-01-05T15:16:53.129" v="295" actId="47"/>
          <pc:sldLayoutMkLst>
            <pc:docMk/>
            <pc:sldMasterMk cId="2040953551" sldId="2147483648"/>
            <pc:sldLayoutMk cId="2012613238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D37F7-B2D1-4631-A79C-A1DB71AB36BC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7E920-CC63-4B87-BC88-3FAE50D65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17513" y="700088"/>
            <a:ext cx="6199187" cy="3487737"/>
          </a:xfrm>
          <a:ln/>
        </p:spPr>
      </p:sp>
      <p:sp>
        <p:nvSpPr>
          <p:cNvPr id="558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58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E68BD-B165-4953-9C1C-C7D820DB9D2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90F8D-9AE4-0836-F51B-33A9055CB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26F062-106E-9911-01B8-73B20E2C3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1638" y="693738"/>
            <a:ext cx="6138862" cy="34528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65DF3-EDE3-A24E-D0C3-007C109E9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A2BA4-BB39-A282-E261-21F03DC155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7B2CB4F-225E-4207-AA69-0837ECC6F6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8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D7681-CCF5-2A5F-CFD0-406919167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C32674-15D4-9239-CD4C-B452F3DFD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DF584-B320-4C77-91AB-F710E5635C8B}" type="slidenum">
              <a:rPr lang="en-US"/>
              <a:pPr/>
              <a:t>6</a:t>
            </a:fld>
            <a:endParaRPr 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EC7B95E9-DB90-35AC-9902-2F6779E5F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93738"/>
            <a:ext cx="6138862" cy="3452812"/>
          </a:xfrm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E7E1EA3-2F33-A69E-0B3F-3C0E3575E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6369" y="4387918"/>
            <a:ext cx="5097344" cy="4154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1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DCEA8-05BB-6413-B21E-A4A6C4984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DB8F37-309B-FC28-BF57-7C0791C50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DF584-B320-4C77-91AB-F710E5635C8B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CDB37DD0-F24F-8DEE-DC0D-D169384441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93738"/>
            <a:ext cx="6138862" cy="3452812"/>
          </a:xfrm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1516D1C-D61C-4FE0-B4B3-281C4533F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6369" y="4387918"/>
            <a:ext cx="5097344" cy="4154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0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102F2-0A63-1A42-B0E7-98B23F100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29297F-5282-83F6-6973-A46FB392D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DF584-B320-4C77-91AB-F710E5635C8B}" type="slidenum">
              <a:rPr lang="en-US"/>
              <a:pPr/>
              <a:t>19</a:t>
            </a:fld>
            <a:endParaRPr 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3A870C3B-A312-C8C3-5B80-1B570E9C6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93738"/>
            <a:ext cx="6138862" cy="3452812"/>
          </a:xfrm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25A8D24-9579-97EC-9A6D-42DD8DC2D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6369" y="4387918"/>
            <a:ext cx="5097344" cy="41546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0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CDD8-EE66-4CEB-9402-3EA634D2D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35DF3-F939-4C92-A303-3EF84A502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01D8F-76BF-419B-92F6-7521EA0F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1/5/2026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417FE-EE90-4606-A46C-D8B94C36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0A451-3DC1-40C2-8712-4DBBBDA9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447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EE6B-7014-404F-B23A-2AEB07F5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63716-77E3-49ED-9704-413E6A7AE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DB93C-7ECA-4DCE-87B7-08AF04F6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1/5/2026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80C1-5B1B-4DB2-B83F-AED57CF2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AC43F-0849-4342-81B3-9D61591B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3438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D053FF-B2E8-420C-BD63-8EBEA279E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3AD55-862C-4269-BCDE-8FDD0CAA1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2BF51-F13D-4AD1-A371-F93CCA2C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1/5/2026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3BBFF-8A76-488F-8FB4-C53F40D6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E93F2-29EF-43E7-B543-0FB108F8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9329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97AB-549D-4885-8B15-A7AD6770F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37398-F606-4B6E-AD44-B1E4C88FD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7482-EA37-4C13-A9D7-8ABE029F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1/5/2026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3B2BB-5A6C-423C-AF20-57015647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02286-2631-45B2-9C30-9678B0CB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4500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0336-34D4-4C5F-90D2-B29198B2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356EA-4D4F-47E3-9D5A-EA73F9D70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31DE3-8E3D-45F3-9B5E-A7C82A06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1/5/2026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0D50-7D3C-4069-8B0B-6502A7F2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74880-E176-4750-8C18-BAABFB6C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8678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599B-E285-4D5B-9871-D7AC06AC9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35F2-4F12-41C8-B225-5794C8F73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31494-F3F9-4AEF-AAB1-33AF5F079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D9DC0-B1BF-47FB-B714-1CA4F701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1/5/2026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B2F85-227D-40DE-8159-F2D16F4E2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2B630-B479-4799-BA31-32014439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526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BF4C-4D1B-40D8-99E1-8D0455D25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0CD2B-DB6D-41BF-B914-B57A1F7C3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DA13E-D935-438C-AE2D-214F327B1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0AAAD-AC4C-40EF-924D-6AB139D51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49D31C-76E3-4894-8FE5-12E47444B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5A39F3-F169-42C1-9035-451AA86F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1/5/2026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9E6D7C-6921-4120-BC66-C173D7EA4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224262-0C9A-4398-B2A1-D68865C6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378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566D-FF6F-4D7C-B3AA-170E7F4C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B07541-343A-4CD2-97D2-634E635B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1/5/2026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4A20B-1713-448D-B8C2-58E68F38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04DAE-CD0E-4E3E-A456-6E1E0ADE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9090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C004F-FEE2-40E4-B1F2-0A840A08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1/5/2026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72CD5-3EE2-4375-9BDB-580DC086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B9996-57D8-4D14-9472-35041266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3437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83EB9-8EA0-448D-9A88-F4D8C39B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D3634-8BC5-44AA-B470-3F814CFE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6C8E1-E48B-4486-8DE6-18FBF4054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585B2-6832-4571-834C-F6A302CC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1/5/2026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53011-5222-46A8-B2A2-A22A2AE3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57D98-FCCE-4578-BB5C-E0970006A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392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5D92-1FEA-469E-A669-00CB736F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90B-144E-4693-9178-E7FA538B1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95754-4E0C-4A7E-9343-6D6DF46B4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440A8-5CEB-436F-B5FF-26569CF2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B468D1-7D72-4CAD-AD8F-93A585E93793}" type="datetimeFigureOut">
              <a:rPr lang="en-PH" smtClean="0"/>
              <a:t>1/5/2026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76C75-9497-4FAC-B1B3-480D76BB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BF6ED-FACE-4211-9FC1-EF6FEF03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075DE2C7-699D-45C4-B6D5-3421F1928CF9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1174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>
                <a:lumMod val="9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5D0B6-6262-4AD4-8012-9770AB12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2" y="1"/>
            <a:ext cx="11670898" cy="576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B3B0C-3213-4089-9CDC-2F78BD630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85800"/>
            <a:ext cx="12192000" cy="580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FC18E15-91D3-46C6-998A-12F0D7CBA635}"/>
              </a:ext>
            </a:extLst>
          </p:cNvPr>
          <p:cNvSpPr/>
          <p:nvPr userDrawn="1"/>
        </p:nvSpPr>
        <p:spPr>
          <a:xfrm rot="5400000">
            <a:off x="84484" y="-84480"/>
            <a:ext cx="854762" cy="1023730"/>
          </a:xfrm>
          <a:custGeom>
            <a:avLst/>
            <a:gdLst/>
            <a:ahLst/>
            <a:cxnLst/>
            <a:rect l="l" t="t" r="r" b="b"/>
            <a:pathLst>
              <a:path w="2564439" h="1995600">
                <a:moveTo>
                  <a:pt x="0" y="0"/>
                </a:moveTo>
                <a:lnTo>
                  <a:pt x="2564440" y="0"/>
                </a:lnTo>
                <a:lnTo>
                  <a:pt x="2564440" y="1995600"/>
                </a:lnTo>
                <a:lnTo>
                  <a:pt x="0" y="1995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04FF63F2-38AA-4E16-A385-7CD3BCFED033}"/>
              </a:ext>
            </a:extLst>
          </p:cNvPr>
          <p:cNvSpPr/>
          <p:nvPr userDrawn="1"/>
        </p:nvSpPr>
        <p:spPr>
          <a:xfrm>
            <a:off x="10357247" y="6492875"/>
            <a:ext cx="1686622" cy="355536"/>
          </a:xfrm>
          <a:custGeom>
            <a:avLst/>
            <a:gdLst/>
            <a:ahLst/>
            <a:cxnLst/>
            <a:rect l="l" t="t" r="r" b="b"/>
            <a:pathLst>
              <a:path w="2784648" h="631187">
                <a:moveTo>
                  <a:pt x="0" y="0"/>
                </a:moveTo>
                <a:lnTo>
                  <a:pt x="2784648" y="0"/>
                </a:lnTo>
                <a:lnTo>
                  <a:pt x="2784648" y="631187"/>
                </a:lnTo>
                <a:lnTo>
                  <a:pt x="0" y="63118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PH" dirty="0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CFFFF2C-3E78-3522-DBBC-72A70BAD1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08" y="6602204"/>
            <a:ext cx="9940761" cy="35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1997 to present,</a:t>
            </a:r>
            <a:r>
              <a:rPr lang="en-US" sz="1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Enterprise Warehousing Solutions, Inc. (EWSolutions) –  </a:t>
            </a:r>
            <a:fld id="{785311E3-87C0-489C-8E10-09506B2F0274}" type="slidenum">
              <a:rPr lang="en-US" sz="1000" b="1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Info@EWSolutions.com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9B6F632-E0FA-EE55-C5B7-C5C25F58FB95}"/>
              </a:ext>
            </a:extLst>
          </p:cNvPr>
          <p:cNvSpPr/>
          <p:nvPr userDrawn="1"/>
        </p:nvSpPr>
        <p:spPr>
          <a:xfrm>
            <a:off x="6326444" y="0"/>
            <a:ext cx="5865556" cy="6858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14000"/>
            </a:blip>
            <a:stretch>
              <a:fillRect t="-2295" b="-2295"/>
            </a:stretch>
          </a:blipFill>
        </p:spPr>
        <p:txBody>
          <a:bodyPr/>
          <a:lstStyle/>
          <a:p>
            <a:endParaRPr lang="en-PH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E3E0EE-D16F-3C55-5C4E-E81193CC3A89}"/>
              </a:ext>
            </a:extLst>
          </p:cNvPr>
          <p:cNvSpPr txBox="1">
            <a:spLocks/>
          </p:cNvSpPr>
          <p:nvPr userDrawn="1"/>
        </p:nvSpPr>
        <p:spPr>
          <a:xfrm>
            <a:off x="8228468" y="6537027"/>
            <a:ext cx="2128779" cy="468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B52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n-US" sz="1100" dirty="0">
                <a:solidFill>
                  <a:srgbClr val="00468B"/>
                </a:solidFill>
                <a:latin typeface="Open Sans"/>
                <a:ea typeface="Open Sans"/>
                <a:cs typeface="Open Sans"/>
                <a:sym typeface="Open Sans"/>
              </a:rPr>
              <a:t>Data Management Consulting</a:t>
            </a:r>
          </a:p>
          <a:p>
            <a:pPr algn="l"/>
            <a:r>
              <a:rPr lang="en-US" sz="1100" dirty="0">
                <a:solidFill>
                  <a:srgbClr val="00468B"/>
                </a:solidFill>
                <a:latin typeface="Open Sans"/>
                <a:ea typeface="Open Sans"/>
                <a:cs typeface="Open Sans"/>
                <a:sym typeface="Open Sans"/>
              </a:rPr>
              <a:t>Over 150 Clients since 1997</a:t>
            </a:r>
            <a:br>
              <a:rPr lang="en-US" sz="1100" dirty="0">
                <a:solidFill>
                  <a:srgbClr val="00468B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PH" sz="1100" dirty="0"/>
          </a:p>
        </p:txBody>
      </p:sp>
    </p:spTree>
    <p:extLst>
      <p:ext uri="{BB962C8B-B14F-4D97-AF65-F5344CB8AC3E}">
        <p14:creationId xmlns:p14="http://schemas.microsoft.com/office/powerpoint/2010/main" val="204095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528A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B528A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8B4E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8B4E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B4E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8B4E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693987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Governance ROI: The Cost of Decisions That Don’t Hold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21447A1-BB00-E151-0C8E-EE3C9BA430DC}"/>
              </a:ext>
            </a:extLst>
          </p:cNvPr>
          <p:cNvSpPr txBox="1">
            <a:spLocks/>
          </p:cNvSpPr>
          <p:nvPr/>
        </p:nvSpPr>
        <p:spPr>
          <a:xfrm>
            <a:off x="7933038" y="4710833"/>
            <a:ext cx="4238642" cy="102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B52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40B4E3"/>
                </a:solidFill>
                <a:sym typeface="Lato Bold"/>
              </a:rPr>
              <a:t>David Marco, PhD</a:t>
            </a:r>
            <a:endParaRPr lang="en-US" sz="1600" dirty="0">
              <a:solidFill>
                <a:srgbClr val="000000"/>
              </a:solidFill>
              <a:sym typeface="La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 err="1">
                <a:sym typeface="Lato"/>
              </a:rPr>
              <a:t>DMarco@EWSolutions</a:t>
            </a:r>
            <a:endParaRPr lang="en-US" sz="1600" b="1" dirty="0">
              <a:sym typeface="La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00"/>
                </a:solidFill>
                <a:sym typeface="Lato"/>
              </a:rPr>
              <a:t>President &amp; Executive Advisor, EWSolutions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9DE20-02DD-E605-4E4E-4BAEEE1A6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689D-3664-63BB-3436-9448DB29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Summarizing the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C55F1-23E7-1951-6C28-53DF83D0D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All three myths fail for the same reason. They optimize artifacts instead of executive decisions</a:t>
            </a:r>
          </a:p>
        </p:txBody>
      </p:sp>
    </p:spTree>
    <p:extLst>
      <p:ext uri="{BB962C8B-B14F-4D97-AF65-F5344CB8AC3E}">
        <p14:creationId xmlns:p14="http://schemas.microsoft.com/office/powerpoint/2010/main" val="70556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AF80B-2D5D-B9F4-EC0C-B88289296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46A5B2CD-601B-AFF5-4816-9A56697A3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2405963"/>
            <a:ext cx="7543800" cy="10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marL="285750" indent="-285750" algn="ctr" eaLnBrk="0" hangingPunct="0">
              <a:lnSpc>
                <a:spcPct val="120000"/>
              </a:lnSpc>
              <a:buSzPct val="90000"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Governance Reality</a:t>
            </a:r>
          </a:p>
        </p:txBody>
      </p:sp>
    </p:spTree>
    <p:extLst>
      <p:ext uri="{BB962C8B-B14F-4D97-AF65-F5344CB8AC3E}">
        <p14:creationId xmlns:p14="http://schemas.microsoft.com/office/powerpoint/2010/main" val="356776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84C02-A1EE-A910-7380-F626D9C54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8D7E-6942-6F67-501D-C76BC9BBC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Economic Drain Executives Don’t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D1B8-B3D2-1EA3-8928-B3C7741A1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organizations don’t suffer from a lack of data</a:t>
            </a:r>
          </a:p>
          <a:p>
            <a:r>
              <a:rPr lang="en-US" dirty="0"/>
              <a:t>They suffer from a lack of decision clarity</a:t>
            </a:r>
          </a:p>
          <a:p>
            <a:r>
              <a:rPr lang="en-US" dirty="0"/>
              <a:t>The real costs show up as:</a:t>
            </a:r>
          </a:p>
          <a:p>
            <a:pPr lvl="1"/>
            <a:r>
              <a:rPr lang="en-US" dirty="0"/>
              <a:t>repeated validation cycles</a:t>
            </a:r>
          </a:p>
          <a:p>
            <a:pPr lvl="1"/>
            <a:r>
              <a:rPr lang="en-US" dirty="0"/>
              <a:t>duplicated analytics</a:t>
            </a:r>
          </a:p>
          <a:p>
            <a:pPr lvl="1"/>
            <a:r>
              <a:rPr lang="en-US" dirty="0"/>
              <a:t>shadow data pipelines</a:t>
            </a:r>
          </a:p>
          <a:p>
            <a:pPr lvl="1"/>
            <a:r>
              <a:rPr lang="en-US" dirty="0"/>
              <a:t>stalled initiatives</a:t>
            </a:r>
          </a:p>
          <a:p>
            <a:pPr lvl="1"/>
            <a:r>
              <a:rPr lang="en-US" dirty="0"/>
              <a:t>late executive intervention</a:t>
            </a:r>
          </a:p>
          <a:p>
            <a:r>
              <a:rPr lang="en-US" b="1" dirty="0"/>
              <a:t>Every time a decision has to be re-argued, ROI evaporates</a:t>
            </a:r>
          </a:p>
        </p:txBody>
      </p:sp>
    </p:spTree>
    <p:extLst>
      <p:ext uri="{BB962C8B-B14F-4D97-AF65-F5344CB8AC3E}">
        <p14:creationId xmlns:p14="http://schemas.microsoft.com/office/powerpoint/2010/main" val="99258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9265F-A963-CB50-30C1-C67FDB6EC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A558-BF75-19AF-17D7-481B1F05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Exposure: Uncontrolled PII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4041B-EDD9-46FB-AEFC-5B15762AA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one organization, governance tooling revealed: </a:t>
            </a:r>
          </a:p>
          <a:p>
            <a:r>
              <a:rPr lang="en-US" b="1" dirty="0"/>
              <a:t>Over 700% redundancy of sensitive PII </a:t>
            </a:r>
          </a:p>
          <a:p>
            <a:r>
              <a:rPr lang="en-US" dirty="0"/>
              <a:t>stored across individual machines and unmanaged environments</a:t>
            </a:r>
          </a:p>
          <a:p>
            <a:r>
              <a:rPr lang="en-US" dirty="0"/>
              <a:t>The cost wasn’t storage</a:t>
            </a:r>
          </a:p>
          <a:p>
            <a:r>
              <a:rPr lang="en-US" b="1" dirty="0"/>
              <a:t>The cost was exposure leadership didn’t know existed</a:t>
            </a:r>
          </a:p>
          <a:p>
            <a:endParaRPr lang="en-US" b="1" dirty="0"/>
          </a:p>
          <a:p>
            <a:r>
              <a:rPr lang="en-US" b="1" dirty="0"/>
              <a:t>This is what negative data governance ROI looks like in practice</a:t>
            </a:r>
          </a:p>
        </p:txBody>
      </p:sp>
    </p:spTree>
    <p:extLst>
      <p:ext uri="{BB962C8B-B14F-4D97-AF65-F5344CB8AC3E}">
        <p14:creationId xmlns:p14="http://schemas.microsoft.com/office/powerpoint/2010/main" val="299389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E21E9-D15A-433C-0CE0-73B6FD377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5152-3EAE-DEF8-C247-7FB174AFF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Hidden Exposure Amplifies Executive Risk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B7138D-639B-AF03-5BF0-4261BE34A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693" r="1587" b="25327"/>
          <a:stretch>
            <a:fillRect/>
          </a:stretch>
        </p:blipFill>
        <p:spPr>
          <a:xfrm>
            <a:off x="2447141" y="657493"/>
            <a:ext cx="7297718" cy="5826642"/>
          </a:xfrm>
        </p:spPr>
      </p:pic>
    </p:spTree>
    <p:extLst>
      <p:ext uri="{BB962C8B-B14F-4D97-AF65-F5344CB8AC3E}">
        <p14:creationId xmlns:p14="http://schemas.microsoft.com/office/powerpoint/2010/main" val="267698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03D8E-A0AC-AF8A-C1D8-8CD27B117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AA9E-F8A8-AE6E-5292-D76A4EBC6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95690-808F-19B7-138A-E2B7610B1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Regulation does not create the business case for governance</a:t>
            </a:r>
          </a:p>
          <a:p>
            <a:r>
              <a:rPr lang="en-US" b="1" dirty="0"/>
              <a:t>It reveals whether one already exists</a:t>
            </a:r>
          </a:p>
          <a:p>
            <a:r>
              <a:rPr lang="en-US" dirty="0"/>
              <a:t>Organizations with proper governance absorb regulatory pressure once</a:t>
            </a:r>
          </a:p>
          <a:p>
            <a:r>
              <a:rPr lang="en-US" dirty="0"/>
              <a:t>Organizations without it </a:t>
            </a:r>
            <a:r>
              <a:rPr lang="en-US" b="1" dirty="0"/>
              <a:t>pay repeatedly</a:t>
            </a:r>
          </a:p>
        </p:txBody>
      </p:sp>
    </p:spTree>
    <p:extLst>
      <p:ext uri="{BB962C8B-B14F-4D97-AF65-F5344CB8AC3E}">
        <p14:creationId xmlns:p14="http://schemas.microsoft.com/office/powerpoint/2010/main" val="174921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FF4C9-5FC6-F2E8-2566-0CC80CB1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5D35-2106-A7B4-65FA-70BD5D7C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Changes the ROI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FAB0C-6BA1-1EC3-E028-007936B82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accelerates decisions</a:t>
            </a:r>
          </a:p>
          <a:p>
            <a:r>
              <a:rPr lang="en-US" dirty="0"/>
              <a:t>It also accelerates mistakes</a:t>
            </a:r>
          </a:p>
          <a:p>
            <a:r>
              <a:rPr lang="en-US" dirty="0"/>
              <a:t>Poor data governance in an AI environment:</a:t>
            </a:r>
          </a:p>
          <a:p>
            <a:pPr lvl="1"/>
            <a:r>
              <a:rPr lang="en-US" dirty="0"/>
              <a:t>multiplies exposure</a:t>
            </a:r>
          </a:p>
          <a:p>
            <a:pPr lvl="1"/>
            <a:r>
              <a:rPr lang="en-US" dirty="0"/>
              <a:t>forces intervention</a:t>
            </a:r>
          </a:p>
          <a:p>
            <a:pPr lvl="1"/>
            <a:r>
              <a:rPr lang="en-US" dirty="0"/>
              <a:t>erodes trust faster than humans ever could</a:t>
            </a:r>
          </a:p>
          <a:p>
            <a:r>
              <a:rPr lang="en-US" dirty="0"/>
              <a:t>Right now, this burden often sits with CIOs</a:t>
            </a:r>
          </a:p>
          <a:p>
            <a:r>
              <a:rPr lang="en-US" b="1" dirty="0"/>
              <a:t>That model will not hold at scale</a:t>
            </a:r>
          </a:p>
        </p:txBody>
      </p:sp>
    </p:spTree>
    <p:extLst>
      <p:ext uri="{BB962C8B-B14F-4D97-AF65-F5344CB8AC3E}">
        <p14:creationId xmlns:p14="http://schemas.microsoft.com/office/powerpoint/2010/main" val="1024603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2E571-F3D8-DDC2-2FC3-94FB2894B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4E76-E324-3042-B66F-78E24A1F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Data Governance ROI Actually Looks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B1EAD-F0E5-2E00-8B26-798319C69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Governance ROI shows up when decisions hold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where speed is created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FD287-8956-77B0-8C5F-2C99183AC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18734" r="12718" b="21014"/>
          <a:stretch>
            <a:fillRect/>
          </a:stretch>
        </p:blipFill>
        <p:spPr>
          <a:xfrm>
            <a:off x="2149154" y="1192193"/>
            <a:ext cx="8414794" cy="413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39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8375-9C66-038D-FFD1-3416E3C3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Value Through Data Governance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40B5D6-24B7-6DFF-A562-77A7C87B57A4}"/>
              </a:ext>
            </a:extLst>
          </p:cNvPr>
          <p:cNvSpPr txBox="1">
            <a:spLocks/>
          </p:cNvSpPr>
          <p:nvPr/>
        </p:nvSpPr>
        <p:spPr>
          <a:xfrm>
            <a:off x="0" y="685800"/>
            <a:ext cx="6096000" cy="580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B52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B4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is what ROI actually looks like in practice. </a:t>
            </a:r>
            <a:r>
              <a:rPr lang="en-US" b="1" dirty="0"/>
              <a:t>Not savings, but decisions that move once and hold</a:t>
            </a:r>
          </a:p>
          <a:p>
            <a:endParaRPr lang="en-US" b="1" dirty="0"/>
          </a:p>
          <a:p>
            <a:r>
              <a:rPr lang="en-US" b="1" dirty="0"/>
              <a:t>If governance ROI is about decisions that hold, the Executive ROI Diagnostic is how executives can tell whether they have it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2796232-F0D3-2C84-0171-7D1CCB4B6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03" y="581632"/>
            <a:ext cx="5807075" cy="5807075"/>
          </a:xfrm>
        </p:spPr>
      </p:pic>
    </p:spTree>
    <p:extLst>
      <p:ext uri="{BB962C8B-B14F-4D97-AF65-F5344CB8AC3E}">
        <p14:creationId xmlns:p14="http://schemas.microsoft.com/office/powerpoint/2010/main" val="2871237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01FC3-9852-1160-E80E-9DD028DB6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3EEA9D76-E5CA-3795-C6EA-376FD703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2405963"/>
            <a:ext cx="7543800" cy="10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marL="285750" indent="-285750" algn="ctr" eaLnBrk="0" hangingPunct="0">
              <a:lnSpc>
                <a:spcPct val="120000"/>
              </a:lnSpc>
              <a:buSzPct val="90000"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Executive ROI Diagnostic</a:t>
            </a:r>
          </a:p>
        </p:txBody>
      </p:sp>
    </p:spTree>
    <p:extLst>
      <p:ext uri="{BB962C8B-B14F-4D97-AF65-F5344CB8AC3E}">
        <p14:creationId xmlns:p14="http://schemas.microsoft.com/office/powerpoint/2010/main" val="191975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2B2A9-43F3-12C3-9C4D-03547E4AF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29800-E82C-9A9D-0684-1AA1F9C42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1" y="185530"/>
            <a:ext cx="11670898" cy="576470"/>
          </a:xfrm>
        </p:spPr>
        <p:txBody>
          <a:bodyPr/>
          <a:lstStyle/>
          <a:p>
            <a:r>
              <a:rPr lang="en-US" dirty="0"/>
              <a:t>Context for Today’s Executive Briefing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94CC0-3FCE-4355-C128-092D75EAF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12191999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600"/>
              </a:spcBef>
              <a:buSzPct val="90000"/>
              <a:buNone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b="1" dirty="0"/>
              <a:t>David Marco, PhD</a:t>
            </a:r>
            <a:br>
              <a:rPr lang="en-US" dirty="0"/>
            </a:br>
            <a:r>
              <a:rPr lang="en-US" dirty="0"/>
              <a:t>President &amp; Executive Advisor, EWSolutions</a:t>
            </a:r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dirty="0"/>
              <a:t>Over 25 years advising senior leaders on data governance, analytics, and decision accountability at enterprise scale</a:t>
            </a:r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dirty="0"/>
              <a:t>Trusted by large healthcare, financial services, manufacturing, and federal organizations to design governance that holds under audit, regulation, and operational pressure</a:t>
            </a:r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dirty="0"/>
              <a:t>Work on metadata-driven governance and enterprise decision support cited in JAMIA and adopted as a foundational capability across dozens of large institutions</a:t>
            </a:r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r>
              <a:rPr lang="en-US" dirty="0"/>
              <a:t>Former lead architect and project manager for mission-critical counterterrorism analytics and governance at the FBI</a:t>
            </a:r>
          </a:p>
          <a:p>
            <a:pPr marL="0" indent="0">
              <a:buNone/>
            </a:pPr>
            <a:r>
              <a:rPr lang="en-US" b="1" dirty="0"/>
              <a:t>Selected organizations advised </a:t>
            </a:r>
            <a:br>
              <a:rPr lang="en-US" dirty="0"/>
            </a:br>
            <a:r>
              <a:rPr lang="en-US" i="1" dirty="0"/>
              <a:t>(representative, not exhaustive)</a:t>
            </a:r>
            <a:endParaRPr lang="en-US" dirty="0"/>
          </a:p>
          <a:p>
            <a:r>
              <a:rPr lang="en-US" dirty="0"/>
              <a:t>Mayo Clinic • Blue Cross Blue Shield • BP • DoD • Discover • UnitedHealth • DHS</a:t>
            </a:r>
          </a:p>
          <a:p>
            <a:endParaRPr lang="en-US" dirty="0"/>
          </a:p>
          <a:p>
            <a:endParaRPr lang="en-US" dirty="0"/>
          </a:p>
          <a:p>
            <a:pPr marL="0" indent="0" eaLnBrk="1" hangingPunct="1">
              <a:spcBef>
                <a:spcPts val="600"/>
              </a:spcBef>
              <a:buSzPct val="90000"/>
              <a:buNone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endParaRPr lang="en-US" dirty="0"/>
          </a:p>
          <a:p>
            <a:pPr eaLnBrk="1" hangingPunct="1">
              <a:spcBef>
                <a:spcPts val="600"/>
              </a:spcBef>
              <a:buSzPct val="90000"/>
              <a:tabLst>
                <a:tab pos="601663" algn="l"/>
                <a:tab pos="706438" algn="l"/>
                <a:tab pos="1155700" algn="l"/>
                <a:tab pos="1604963" algn="l"/>
                <a:tab pos="2054225" algn="l"/>
                <a:tab pos="2503488" algn="l"/>
                <a:tab pos="2952750" algn="l"/>
                <a:tab pos="3402013" algn="l"/>
                <a:tab pos="3851275" algn="l"/>
                <a:tab pos="4300538" algn="l"/>
                <a:tab pos="4749800" algn="l"/>
                <a:tab pos="5199063" algn="l"/>
                <a:tab pos="5648325" algn="l"/>
                <a:tab pos="6097588" algn="l"/>
                <a:tab pos="6546850" algn="l"/>
                <a:tab pos="6996113" algn="l"/>
                <a:tab pos="7445375" algn="l"/>
                <a:tab pos="7894638" algn="l"/>
                <a:tab pos="8343900" algn="l"/>
                <a:tab pos="8793163" algn="l"/>
                <a:tab pos="9242425" algn="l"/>
              </a:tabLst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1F9DC-B58B-73D4-5C81-42017567B4DC}"/>
              </a:ext>
            </a:extLst>
          </p:cNvPr>
          <p:cNvSpPr txBox="1"/>
          <p:nvPr/>
        </p:nvSpPr>
        <p:spPr>
          <a:xfrm>
            <a:off x="0" y="6185190"/>
            <a:ext cx="11937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2B52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briefing reflects patterns observed across multiple industries and regulatory environments, not a single organization’s experience</a:t>
            </a:r>
          </a:p>
        </p:txBody>
      </p:sp>
    </p:spTree>
    <p:extLst>
      <p:ext uri="{BB962C8B-B14F-4D97-AF65-F5344CB8AC3E}">
        <p14:creationId xmlns:p14="http://schemas.microsoft.com/office/powerpoint/2010/main" val="88787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FE0DE-56F5-D05F-C0C9-0844B5B9D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19E2-263A-B309-4FDB-4EB04537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Executive ROI Diagnostic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2C6BC-C24F-0B5A-5294-988E799EE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yourself:</a:t>
            </a:r>
          </a:p>
          <a:p>
            <a:pPr lvl="1"/>
            <a:r>
              <a:rPr lang="en-US" dirty="0"/>
              <a:t>How often are executive decisions revisited due to data issues?</a:t>
            </a:r>
          </a:p>
          <a:p>
            <a:pPr lvl="1"/>
            <a:r>
              <a:rPr lang="en-US" dirty="0"/>
              <a:t>How often do initiatives stall waiting for trust?</a:t>
            </a:r>
          </a:p>
          <a:p>
            <a:pPr lvl="1"/>
            <a:r>
              <a:rPr lang="en-US" dirty="0"/>
              <a:t>How often does leadership intervene late?</a:t>
            </a:r>
          </a:p>
          <a:p>
            <a:pPr lvl="1"/>
            <a:r>
              <a:rPr lang="en-US" dirty="0"/>
              <a:t>How often does AI pause because data cannot be defended?</a:t>
            </a:r>
          </a:p>
          <a:p>
            <a:r>
              <a:rPr lang="en-US" b="1" dirty="0"/>
              <a:t>Those delays are your ROI leakage</a:t>
            </a:r>
          </a:p>
        </p:txBody>
      </p:sp>
    </p:spTree>
    <p:extLst>
      <p:ext uri="{BB962C8B-B14F-4D97-AF65-F5344CB8AC3E}">
        <p14:creationId xmlns:p14="http://schemas.microsoft.com/office/powerpoint/2010/main" val="862788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FBF45-87EE-CF3D-4553-78B372B13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50216-0131-8A12-E395-34159596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Whether Governance ROI Actually Exists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69AEC8-84A1-32A0-CE33-6ADD9CBD5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4823" r="3581" b="8472"/>
          <a:stretch>
            <a:fillRect/>
          </a:stretch>
        </p:blipFill>
        <p:spPr>
          <a:xfrm>
            <a:off x="1854842" y="789653"/>
            <a:ext cx="8482315" cy="5278693"/>
          </a:xfrm>
        </p:spPr>
      </p:pic>
    </p:spTree>
    <p:extLst>
      <p:ext uri="{BB962C8B-B14F-4D97-AF65-F5344CB8AC3E}">
        <p14:creationId xmlns:p14="http://schemas.microsoft.com/office/powerpoint/2010/main" val="570066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1FD0F-00F2-91D8-4DC4-57DC47D91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67F2-4B71-7D7F-DB9C-197651BD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EAE03-97DF-B823-3607-3B583A908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governance ROI is not measured in cost savings</a:t>
            </a:r>
          </a:p>
          <a:p>
            <a:r>
              <a:rPr lang="en-US" b="1" dirty="0"/>
              <a:t>It is measured in decisions that do not have to be made twice</a:t>
            </a:r>
          </a:p>
          <a:p>
            <a:r>
              <a:rPr lang="en-US" dirty="0"/>
              <a:t>Organizations that cannot articulate this ROI are already paying for its absence</a:t>
            </a:r>
          </a:p>
          <a:p>
            <a:r>
              <a:rPr lang="en-US" b="1" dirty="0"/>
              <a:t>In an AI-driven enterprise, that cost compounds quickly</a:t>
            </a:r>
          </a:p>
        </p:txBody>
      </p:sp>
    </p:spTree>
    <p:extLst>
      <p:ext uri="{BB962C8B-B14F-4D97-AF65-F5344CB8AC3E}">
        <p14:creationId xmlns:p14="http://schemas.microsoft.com/office/powerpoint/2010/main" val="179825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467E7-F343-97B1-A828-FDD8C5137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1839-704E-0B18-A1C9-8711B0D0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Executive Blind Spot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01FAF-6306-243F-B22E-93497B250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organizations struggle to articulate the ROI of data governance</a:t>
            </a:r>
          </a:p>
          <a:p>
            <a:r>
              <a:rPr lang="en-US" dirty="0"/>
              <a:t>Not because the value isn’t real, but because they are measuring the wrong thing</a:t>
            </a:r>
          </a:p>
          <a:p>
            <a:endParaRPr lang="en-US" dirty="0"/>
          </a:p>
          <a:p>
            <a:r>
              <a:rPr lang="en-US" b="1" dirty="0"/>
              <a:t>This briefing will not explain why data governance matters. It will show where its economic returns actually show up</a:t>
            </a:r>
          </a:p>
        </p:txBody>
      </p:sp>
    </p:spTree>
    <p:extLst>
      <p:ext uri="{BB962C8B-B14F-4D97-AF65-F5344CB8AC3E}">
        <p14:creationId xmlns:p14="http://schemas.microsoft.com/office/powerpoint/2010/main" val="50429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0EE1D-FD9E-7E42-C272-388AF7ADD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1C84-FA71-8444-6ABF-1D5A42F3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CE2D-79A0-A1D7-2B9B-E7F169991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 governance ROI rarely shows up as a savings line item</a:t>
            </a:r>
          </a:p>
          <a:p>
            <a:endParaRPr lang="en-US" b="1" dirty="0"/>
          </a:p>
          <a:p>
            <a:r>
              <a:rPr lang="en-US" b="1" dirty="0"/>
              <a:t>It shows up as fewer executive decisions being revisited, escalated, or reversed</a:t>
            </a:r>
          </a:p>
        </p:txBody>
      </p:sp>
    </p:spTree>
    <p:extLst>
      <p:ext uri="{BB962C8B-B14F-4D97-AF65-F5344CB8AC3E}">
        <p14:creationId xmlns:p14="http://schemas.microsoft.com/office/powerpoint/2010/main" val="81184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786EE-96A6-7A37-20BB-D3714D96F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903D-ACB7-A5F8-E066-C189D074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Matters to Executives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C6B22-5CF5-0657-CAC4-AD8F80A3D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Executives don’t fund data governance for compliance alone</a:t>
            </a:r>
          </a:p>
          <a:p>
            <a:r>
              <a:rPr lang="en-US" dirty="0"/>
              <a:t>They fund it to:</a:t>
            </a:r>
          </a:p>
          <a:p>
            <a:pPr lvl="1"/>
            <a:r>
              <a:rPr lang="en-US" dirty="0"/>
              <a:t>protect decision credibility</a:t>
            </a:r>
          </a:p>
          <a:p>
            <a:pPr lvl="1"/>
            <a:r>
              <a:rPr lang="en-US" dirty="0"/>
              <a:t>reduce downstream exposure</a:t>
            </a:r>
          </a:p>
          <a:p>
            <a:pPr lvl="1"/>
            <a:r>
              <a:rPr lang="en-US" dirty="0"/>
              <a:t>ensure confidence under scrutiny</a:t>
            </a:r>
          </a:p>
          <a:p>
            <a:r>
              <a:rPr lang="en-US" b="1" dirty="0"/>
              <a:t>Governance exists to make leadership decisions defensible even when challenged</a:t>
            </a:r>
          </a:p>
        </p:txBody>
      </p:sp>
    </p:spTree>
    <p:extLst>
      <p:ext uri="{BB962C8B-B14F-4D97-AF65-F5344CB8AC3E}">
        <p14:creationId xmlns:p14="http://schemas.microsoft.com/office/powerpoint/2010/main" val="236769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3D4EB-C87B-372A-99DC-6BCB21302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C621A174-F916-B0A1-DDAA-3CBE21C90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2405963"/>
            <a:ext cx="7543800" cy="10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spAutoFit/>
          </a:bodyPr>
          <a:lstStyle/>
          <a:p>
            <a:pPr marL="285750" indent="-285750" algn="ctr" eaLnBrk="0" hangingPunct="0">
              <a:lnSpc>
                <a:spcPct val="120000"/>
              </a:lnSpc>
              <a:buSzPct val="90000"/>
            </a:pPr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Governance Myths</a:t>
            </a:r>
          </a:p>
        </p:txBody>
      </p:sp>
    </p:spTree>
    <p:extLst>
      <p:ext uri="{BB962C8B-B14F-4D97-AF65-F5344CB8AC3E}">
        <p14:creationId xmlns:p14="http://schemas.microsoft.com/office/powerpoint/2010/main" val="361175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B81C8-418D-3E65-3F51-AF6396D49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7EBE-3E6A-2DF0-D883-68AF268D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#1: ROI Comes from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58A6-8D09-52FD-76D9-B567F026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Compliance avoids penalties</a:t>
            </a:r>
          </a:p>
          <a:p>
            <a:r>
              <a:rPr lang="en-US" b="1" dirty="0"/>
              <a:t>It does not create speed</a:t>
            </a:r>
          </a:p>
          <a:p>
            <a:r>
              <a:rPr lang="en-US" dirty="0"/>
              <a:t>Organizations that govern only for compliance:</a:t>
            </a:r>
          </a:p>
          <a:p>
            <a:pPr lvl="1"/>
            <a:r>
              <a:rPr lang="en-US" dirty="0"/>
              <a:t>move cautiously</a:t>
            </a:r>
          </a:p>
          <a:p>
            <a:pPr lvl="1"/>
            <a:r>
              <a:rPr lang="en-US" dirty="0"/>
              <a:t>escalate frequently</a:t>
            </a:r>
          </a:p>
          <a:p>
            <a:pPr lvl="1"/>
            <a:r>
              <a:rPr lang="en-US" dirty="0"/>
              <a:t>intervene late</a:t>
            </a:r>
          </a:p>
          <a:p>
            <a:pPr lvl="1"/>
            <a:r>
              <a:rPr lang="en-US" dirty="0"/>
              <a:t>still revisit decisions</a:t>
            </a:r>
          </a:p>
          <a:p>
            <a:r>
              <a:rPr lang="en-US" b="1" dirty="0"/>
              <a:t>Governance built for regulators will still fail executives</a:t>
            </a:r>
          </a:p>
        </p:txBody>
      </p:sp>
    </p:spTree>
    <p:extLst>
      <p:ext uri="{BB962C8B-B14F-4D97-AF65-F5344CB8AC3E}">
        <p14:creationId xmlns:p14="http://schemas.microsoft.com/office/powerpoint/2010/main" val="218501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E20D2-7A7F-18C6-CCE6-FD443BDC7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DC8A-0F3B-7E51-9F40-99A401A6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#2: ROI Comes from Data Quality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0367B-CEDE-8C2C-EB74-3C62C1FE5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Improving data quality is necessary</a:t>
            </a:r>
          </a:p>
          <a:p>
            <a:r>
              <a:rPr lang="en-US" dirty="0"/>
              <a:t>It is not sufficient</a:t>
            </a:r>
          </a:p>
          <a:p>
            <a:r>
              <a:rPr lang="en-US" b="1" dirty="0"/>
              <a:t>Quality without decision authority still produces rework</a:t>
            </a:r>
          </a:p>
          <a:p>
            <a:r>
              <a:rPr lang="en-US" dirty="0"/>
              <a:t>When authority is unclear:</a:t>
            </a:r>
          </a:p>
          <a:p>
            <a:pPr lvl="1"/>
            <a:r>
              <a:rPr lang="en-US" dirty="0"/>
              <a:t>validation repeats</a:t>
            </a:r>
          </a:p>
          <a:p>
            <a:pPr lvl="1"/>
            <a:r>
              <a:rPr lang="en-US" dirty="0"/>
              <a:t>definitions drift</a:t>
            </a:r>
          </a:p>
          <a:p>
            <a:pPr lvl="1"/>
            <a:r>
              <a:rPr lang="en-US" dirty="0"/>
              <a:t>analytics restart</a:t>
            </a:r>
          </a:p>
          <a:p>
            <a:pPr lvl="1"/>
            <a:r>
              <a:rPr lang="en-US" dirty="0"/>
              <a:t>trust erodes</a:t>
            </a:r>
          </a:p>
        </p:txBody>
      </p:sp>
    </p:spTree>
    <p:extLst>
      <p:ext uri="{BB962C8B-B14F-4D97-AF65-F5344CB8AC3E}">
        <p14:creationId xmlns:p14="http://schemas.microsoft.com/office/powerpoint/2010/main" val="13120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FB4ED-A1CB-37AA-12CF-192966B0F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8D95-C5F5-D850-3EE9-B75C2B97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#3: ROI Comes from Consolidation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BF8FA-89B6-5C9E-C1BA-265764EC1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Consolidation feels efficient</a:t>
            </a:r>
          </a:p>
          <a:p>
            <a:r>
              <a:rPr lang="en-US" dirty="0"/>
              <a:t>But consolidation without integration:</a:t>
            </a:r>
          </a:p>
          <a:p>
            <a:pPr lvl="1"/>
            <a:r>
              <a:rPr lang="en-US" dirty="0"/>
              <a:t>centralizes confusion</a:t>
            </a:r>
          </a:p>
          <a:p>
            <a:pPr lvl="1"/>
            <a:r>
              <a:rPr lang="en-US" dirty="0"/>
              <a:t>multiplies risk</a:t>
            </a:r>
          </a:p>
          <a:p>
            <a:pPr lvl="1"/>
            <a:r>
              <a:rPr lang="en-US" dirty="0"/>
              <a:t>accelerates exposure</a:t>
            </a:r>
          </a:p>
          <a:p>
            <a:r>
              <a:rPr lang="en-US" b="1" dirty="0"/>
              <a:t>Centralization without authority just concentrates the problem</a:t>
            </a:r>
          </a:p>
        </p:txBody>
      </p:sp>
    </p:spTree>
    <p:extLst>
      <p:ext uri="{BB962C8B-B14F-4D97-AF65-F5344CB8AC3E}">
        <p14:creationId xmlns:p14="http://schemas.microsoft.com/office/powerpoint/2010/main" val="125057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WSolutions Slide Template" id="{D7CCA244-1D47-EF46-8E36-EDE53E2DE49F}" vid="{AA26ACA1-DE83-E54A-A7AB-F4D742419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1694</TotalTime>
  <Words>778</Words>
  <Application>Microsoft Office PowerPoint</Application>
  <PresentationFormat>Widescreen</PresentationFormat>
  <Paragraphs>128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Arial</vt:lpstr>
      <vt:lpstr>Calibri</vt:lpstr>
      <vt:lpstr>Lato</vt:lpstr>
      <vt:lpstr>Lato Bold</vt:lpstr>
      <vt:lpstr>Open Sans</vt:lpstr>
      <vt:lpstr>Open Sans</vt:lpstr>
      <vt:lpstr>Office Theme</vt:lpstr>
      <vt:lpstr>Data Governance ROI: The Cost of Decisions That Don’t Hold</vt:lpstr>
      <vt:lpstr>Context for Today’s Executive Briefing</vt:lpstr>
      <vt:lpstr>The Executive Blind Spot</vt:lpstr>
      <vt:lpstr>The Reframe</vt:lpstr>
      <vt:lpstr>Why This Matters to Executives</vt:lpstr>
      <vt:lpstr>PowerPoint Presentation</vt:lpstr>
      <vt:lpstr>Myth #1: ROI Comes from Compliance</vt:lpstr>
      <vt:lpstr>Myth #2: ROI Comes from Data Quality Improvements</vt:lpstr>
      <vt:lpstr>Myth #3: ROI Comes from Consolidation</vt:lpstr>
      <vt:lpstr>Summarizing the Myths</vt:lpstr>
      <vt:lpstr>PowerPoint Presentation</vt:lpstr>
      <vt:lpstr>The Real Economic Drain Executives Don’t See</vt:lpstr>
      <vt:lpstr>Hidden Exposure: Uncontrolled PII</vt:lpstr>
      <vt:lpstr>How Hidden Exposure Amplifies Executive Risk</vt:lpstr>
      <vt:lpstr>Regulations</vt:lpstr>
      <vt:lpstr>AI Changes the ROI Equation</vt:lpstr>
      <vt:lpstr>What Data Governance ROI Actually Looks Like</vt:lpstr>
      <vt:lpstr>Flow of Value Through Data Governance</vt:lpstr>
      <vt:lpstr>PowerPoint Presentation</vt:lpstr>
      <vt:lpstr>The Executive ROI Diagnostic</vt:lpstr>
      <vt:lpstr>Measuring Whether Governance ROI Actually Exists</vt:lpstr>
      <vt:lpstr>The Economic Truth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Governance &amp; Stewardship</dc:title>
  <dc:creator>Elizabeth Bradley</dc:creator>
  <cp:lastModifiedBy>David Marco</cp:lastModifiedBy>
  <cp:revision>54</cp:revision>
  <dcterms:created xsi:type="dcterms:W3CDTF">2025-05-20T21:02:01Z</dcterms:created>
  <dcterms:modified xsi:type="dcterms:W3CDTF">2026-01-05T20:20:21Z</dcterms:modified>
</cp:coreProperties>
</file>