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919" r:id="rId2"/>
    <p:sldId id="3576" r:id="rId3"/>
    <p:sldId id="3580" r:id="rId4"/>
    <p:sldId id="3588" r:id="rId5"/>
    <p:sldId id="3589" r:id="rId6"/>
    <p:sldId id="3590" r:id="rId7"/>
    <p:sldId id="3581" r:id="rId8"/>
    <p:sldId id="3582" r:id="rId9"/>
    <p:sldId id="3603" r:id="rId10"/>
    <p:sldId id="3599" r:id="rId11"/>
    <p:sldId id="3593" r:id="rId12"/>
    <p:sldId id="3604" r:id="rId13"/>
    <p:sldId id="3600" r:id="rId14"/>
    <p:sldId id="3595" r:id="rId15"/>
    <p:sldId id="3602" r:id="rId16"/>
    <p:sldId id="3596" r:id="rId17"/>
    <p:sldId id="3598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28A"/>
    <a:srgbClr val="66FFFF"/>
    <a:srgbClr val="38B4E5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636E7-A32F-4840-94E0-D4A0AE98619B}" v="168" dt="2026-01-07T19:04:16.780"/>
    <p1510:client id="{B6BBD3F6-5B1C-47C6-833D-256EE1F2D80D}" v="180" dt="2026-01-06T22:28:2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7" autoAdjust="0"/>
  </p:normalViewPr>
  <p:slideViewPr>
    <p:cSldViewPr snapToGrid="0">
      <p:cViewPr varScale="1">
        <p:scale>
          <a:sx n="51" d="100"/>
          <a:sy n="51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rco" userId="95e9c5ef-f5f2-4715-911d-e9830bea700f" providerId="ADAL" clId="{05055A3F-E5FD-4F62-A86D-70A73DE75BFC}"/>
    <pc:docChg chg="undo custSel addSld delSld modSld sldOrd">
      <pc:chgData name="David Marco" userId="95e9c5ef-f5f2-4715-911d-e9830bea700f" providerId="ADAL" clId="{05055A3F-E5FD-4F62-A86D-70A73DE75BFC}" dt="2026-01-07T19:04:16.780" v="35615" actId="113"/>
      <pc:docMkLst>
        <pc:docMk/>
      </pc:docMkLst>
      <pc:sldChg chg="addSp delSp modSp mod">
        <pc:chgData name="David Marco" userId="95e9c5ef-f5f2-4715-911d-e9830bea700f" providerId="ADAL" clId="{05055A3F-E5FD-4F62-A86D-70A73DE75BFC}" dt="2026-01-07T16:55:17.263" v="35315" actId="1076"/>
        <pc:sldMkLst>
          <pc:docMk/>
          <pc:sldMk cId="0" sldId="1919"/>
        </pc:sldMkLst>
        <pc:spChg chg="mod">
          <ac:chgData name="David Marco" userId="95e9c5ef-f5f2-4715-911d-e9830bea700f" providerId="ADAL" clId="{05055A3F-E5FD-4F62-A86D-70A73DE75BFC}" dt="2026-01-06T22:07:51.462" v="35126" actId="207"/>
          <ac:spMkLst>
            <pc:docMk/>
            <pc:sldMk cId="0" sldId="1919"/>
            <ac:spMk id="2" creationId="{721447A1-BB00-E151-0C8E-EE3C9BA430DC}"/>
          </ac:spMkLst>
        </pc:spChg>
        <pc:spChg chg="add del mod">
          <ac:chgData name="David Marco" userId="95e9c5ef-f5f2-4715-911d-e9830bea700f" providerId="ADAL" clId="{05055A3F-E5FD-4F62-A86D-70A73DE75BFC}" dt="2026-01-06T19:58:09.835" v="34449" actId="478"/>
          <ac:spMkLst>
            <pc:docMk/>
            <pc:sldMk cId="0" sldId="1919"/>
            <ac:spMk id="4" creationId="{85406BCD-5233-8BD8-BA52-F48194FB95DC}"/>
          </ac:spMkLst>
        </pc:spChg>
        <pc:spChg chg="add mod">
          <ac:chgData name="David Marco" userId="95e9c5ef-f5f2-4715-911d-e9830bea700f" providerId="ADAL" clId="{05055A3F-E5FD-4F62-A86D-70A73DE75BFC}" dt="2026-01-06T22:08:01.487" v="35127" actId="403"/>
          <ac:spMkLst>
            <pc:docMk/>
            <pc:sldMk cId="0" sldId="1919"/>
            <ac:spMk id="5" creationId="{891B8439-3680-C655-1822-0C41DFC25259}"/>
          </ac:spMkLst>
        </pc:spChg>
        <pc:spChg chg="add del mod">
          <ac:chgData name="David Marco" userId="95e9c5ef-f5f2-4715-911d-e9830bea700f" providerId="ADAL" clId="{05055A3F-E5FD-4F62-A86D-70A73DE75BFC}" dt="2026-01-07T16:55:17.263" v="35315" actId="1076"/>
          <ac:spMkLst>
            <pc:docMk/>
            <pc:sldMk cId="0" sldId="1919"/>
            <ac:spMk id="22530" creationId="{00000000-0000-0000-0000-000000000000}"/>
          </ac:spMkLst>
        </pc:spChg>
      </pc:sldChg>
      <pc:sldChg chg="addSp delSp modSp add del mod">
        <pc:chgData name="David Marco" userId="95e9c5ef-f5f2-4715-911d-e9830bea700f" providerId="ADAL" clId="{05055A3F-E5FD-4F62-A86D-70A73DE75BFC}" dt="2026-01-07T16:55:32.680" v="35317" actId="27636"/>
        <pc:sldMkLst>
          <pc:docMk/>
          <pc:sldMk cId="887874755" sldId="3576"/>
        </pc:sldMkLst>
        <pc:spChg chg="mod">
          <ac:chgData name="David Marco" userId="95e9c5ef-f5f2-4715-911d-e9830bea700f" providerId="ADAL" clId="{05055A3F-E5FD-4F62-A86D-70A73DE75BFC}" dt="2026-01-03T01:33:29.883" v="32033"/>
          <ac:spMkLst>
            <pc:docMk/>
            <pc:sldMk cId="887874755" sldId="3576"/>
            <ac:spMk id="2" creationId="{E4E29800-E82C-9A9D-0684-1AA1F9C42B2E}"/>
          </ac:spMkLst>
        </pc:spChg>
        <pc:spChg chg="mod">
          <ac:chgData name="David Marco" userId="95e9c5ef-f5f2-4715-911d-e9830bea700f" providerId="ADAL" clId="{05055A3F-E5FD-4F62-A86D-70A73DE75BFC}" dt="2026-01-07T16:55:32.680" v="35317" actId="27636"/>
          <ac:spMkLst>
            <pc:docMk/>
            <pc:sldMk cId="887874755" sldId="3576"/>
            <ac:spMk id="3" creationId="{9CA94CC0-3FCE-4355-C128-092D75EAF577}"/>
          </ac:spMkLst>
        </pc:spChg>
        <pc:spChg chg="add mod">
          <ac:chgData name="David Marco" userId="95e9c5ef-f5f2-4715-911d-e9830bea700f" providerId="ADAL" clId="{05055A3F-E5FD-4F62-A86D-70A73DE75BFC}" dt="2026-01-03T01:44:16.571" v="32363" actId="1036"/>
          <ac:spMkLst>
            <pc:docMk/>
            <pc:sldMk cId="887874755" sldId="3576"/>
            <ac:spMk id="6" creationId="{3981F9DC-B58B-73D4-5C81-42017567B4DC}"/>
          </ac:spMkLst>
        </pc:spChg>
      </pc:sldChg>
      <pc:sldChg chg="modSp add mod">
        <pc:chgData name="David Marco" userId="95e9c5ef-f5f2-4715-911d-e9830bea700f" providerId="ADAL" clId="{05055A3F-E5FD-4F62-A86D-70A73DE75BFC}" dt="2026-01-07T16:57:33.758" v="35339" actId="1076"/>
        <pc:sldMkLst>
          <pc:docMk/>
          <pc:sldMk cId="3933299411" sldId="3580"/>
        </pc:sldMkLst>
        <pc:spChg chg="mod">
          <ac:chgData name="David Marco" userId="95e9c5ef-f5f2-4715-911d-e9830bea700f" providerId="ADAL" clId="{05055A3F-E5FD-4F62-A86D-70A73DE75BFC}" dt="2026-01-07T16:57:33.758" v="35339" actId="1076"/>
          <ac:spMkLst>
            <pc:docMk/>
            <pc:sldMk cId="3933299411" sldId="3580"/>
            <ac:spMk id="1698818" creationId="{F399D3EF-0C75-4777-1A1F-15B31B719C61}"/>
          </ac:spMkLst>
        </pc:spChg>
      </pc:sldChg>
      <pc:sldChg chg="addSp delSp modSp add mod delAnim modAnim modNotesTx">
        <pc:chgData name="David Marco" userId="95e9c5ef-f5f2-4715-911d-e9830bea700f" providerId="ADAL" clId="{05055A3F-E5FD-4F62-A86D-70A73DE75BFC}" dt="2026-01-07T19:02:38.886" v="35614" actId="20577"/>
        <pc:sldMkLst>
          <pc:docMk/>
          <pc:sldMk cId="3558128467" sldId="3581"/>
        </pc:sldMkLst>
        <pc:spChg chg="mod">
          <ac:chgData name="David Marco" userId="95e9c5ef-f5f2-4715-911d-e9830bea700f" providerId="ADAL" clId="{05055A3F-E5FD-4F62-A86D-70A73DE75BFC}" dt="2026-01-07T17:02:09.009" v="35397"/>
          <ac:spMkLst>
            <pc:docMk/>
            <pc:sldMk cId="3558128467" sldId="3581"/>
            <ac:spMk id="2" creationId="{6EA67B5A-7FA9-2B4F-6C27-021D5A22604B}"/>
          </ac:spMkLst>
        </pc:spChg>
        <pc:spChg chg="del mod">
          <ac:chgData name="David Marco" userId="95e9c5ef-f5f2-4715-911d-e9830bea700f" providerId="ADAL" clId="{05055A3F-E5FD-4F62-A86D-70A73DE75BFC}" dt="2026-01-07T18:36:47.112" v="35530" actId="478"/>
          <ac:spMkLst>
            <pc:docMk/>
            <pc:sldMk cId="3558128467" sldId="3581"/>
            <ac:spMk id="3" creationId="{DE28E01D-AC12-DE07-D1D8-5DA99434E49D}"/>
          </ac:spMkLst>
        </pc:spChg>
        <pc:spChg chg="add del mod">
          <ac:chgData name="David Marco" userId="95e9c5ef-f5f2-4715-911d-e9830bea700f" providerId="ADAL" clId="{05055A3F-E5FD-4F62-A86D-70A73DE75BFC}" dt="2026-01-07T18:36:49.566" v="35531" actId="478"/>
          <ac:spMkLst>
            <pc:docMk/>
            <pc:sldMk cId="3558128467" sldId="3581"/>
            <ac:spMk id="9" creationId="{251FC0CC-305C-8C97-412F-190E414D50E2}"/>
          </ac:spMkLst>
        </pc:spChg>
        <pc:picChg chg="add del mod">
          <ac:chgData name="David Marco" userId="95e9c5ef-f5f2-4715-911d-e9830bea700f" providerId="ADAL" clId="{05055A3F-E5FD-4F62-A86D-70A73DE75BFC}" dt="2026-01-07T18:35:08.534" v="35527" actId="478"/>
          <ac:picMkLst>
            <pc:docMk/>
            <pc:sldMk cId="3558128467" sldId="3581"/>
            <ac:picMk id="5" creationId="{4DC7C254-4A94-CE5A-9BC5-20922FE81D65}"/>
          </ac:picMkLst>
        </pc:picChg>
        <pc:picChg chg="add mod modCrop">
          <ac:chgData name="David Marco" userId="95e9c5ef-f5f2-4715-911d-e9830bea700f" providerId="ADAL" clId="{05055A3F-E5FD-4F62-A86D-70A73DE75BFC}" dt="2026-01-07T18:37:15.291" v="35539" actId="1076"/>
          <ac:picMkLst>
            <pc:docMk/>
            <pc:sldMk cId="3558128467" sldId="3581"/>
            <ac:picMk id="7" creationId="{8C598536-EAEC-E446-38D7-B21D04AF38EB}"/>
          </ac:picMkLst>
        </pc:picChg>
      </pc:sldChg>
      <pc:sldChg chg="modSp add mod modAnim">
        <pc:chgData name="David Marco" userId="95e9c5ef-f5f2-4715-911d-e9830bea700f" providerId="ADAL" clId="{05055A3F-E5FD-4F62-A86D-70A73DE75BFC}" dt="2026-01-07T17:05:22.773" v="35435" actId="20577"/>
        <pc:sldMkLst>
          <pc:docMk/>
          <pc:sldMk cId="275794764" sldId="3582"/>
        </pc:sldMkLst>
        <pc:spChg chg="mod">
          <ac:chgData name="David Marco" userId="95e9c5ef-f5f2-4715-911d-e9830bea700f" providerId="ADAL" clId="{05055A3F-E5FD-4F62-A86D-70A73DE75BFC}" dt="2026-01-07T17:04:20.775" v="35413"/>
          <ac:spMkLst>
            <pc:docMk/>
            <pc:sldMk cId="275794764" sldId="3582"/>
            <ac:spMk id="2" creationId="{062F74F2-5628-643E-9662-D8CC060B7617}"/>
          </ac:spMkLst>
        </pc:spChg>
        <pc:spChg chg="mod">
          <ac:chgData name="David Marco" userId="95e9c5ef-f5f2-4715-911d-e9830bea700f" providerId="ADAL" clId="{05055A3F-E5FD-4F62-A86D-70A73DE75BFC}" dt="2026-01-07T17:05:22.773" v="35435" actId="20577"/>
          <ac:spMkLst>
            <pc:docMk/>
            <pc:sldMk cId="275794764" sldId="3582"/>
            <ac:spMk id="3" creationId="{F661F38E-9BBD-852D-E950-AB4A18B7B439}"/>
          </ac:spMkLst>
        </pc:spChg>
      </pc:sldChg>
      <pc:sldChg chg="modSp add del mod modAnim">
        <pc:chgData name="David Marco" userId="95e9c5ef-f5f2-4715-911d-e9830bea700f" providerId="ADAL" clId="{05055A3F-E5FD-4F62-A86D-70A73DE75BFC}" dt="2026-01-06T21:30:31.289" v="34614" actId="47"/>
        <pc:sldMkLst>
          <pc:docMk/>
          <pc:sldMk cId="992743190" sldId="3583"/>
        </pc:sldMkLst>
      </pc:sldChg>
      <pc:sldChg chg="modSp add del mod modAnim">
        <pc:chgData name="David Marco" userId="95e9c5ef-f5f2-4715-911d-e9830bea700f" providerId="ADAL" clId="{05055A3F-E5FD-4F62-A86D-70A73DE75BFC}" dt="2026-01-06T21:30:32.898" v="34616" actId="47"/>
        <pc:sldMkLst>
          <pc:docMk/>
          <pc:sldMk cId="4273438351" sldId="3584"/>
        </pc:sldMkLst>
      </pc:sldChg>
      <pc:sldChg chg="addSp modSp add del mod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3961682699" sldId="3585"/>
        </pc:sldMkLst>
      </pc:sldChg>
      <pc:sldChg chg="addSp delSp modSp add del mod modAnim">
        <pc:chgData name="David Marco" userId="95e9c5ef-f5f2-4715-911d-e9830bea700f" providerId="ADAL" clId="{05055A3F-E5FD-4F62-A86D-70A73DE75BFC}" dt="2026-01-06T21:31:10.745" v="34678" actId="47"/>
        <pc:sldMkLst>
          <pc:docMk/>
          <pc:sldMk cId="186360720" sldId="3586"/>
        </pc:sldMkLst>
      </pc:sldChg>
      <pc:sldChg chg="addSp delSp modSp add del mod delAnim modAnim">
        <pc:chgData name="David Marco" userId="95e9c5ef-f5f2-4715-911d-e9830bea700f" providerId="ADAL" clId="{05055A3F-E5FD-4F62-A86D-70A73DE75BFC}" dt="2026-01-07T17:06:03.039" v="35436" actId="47"/>
        <pc:sldMkLst>
          <pc:docMk/>
          <pc:sldMk cId="1862659932" sldId="3587"/>
        </pc:sldMkLst>
        <pc:spChg chg="mod">
          <ac:chgData name="David Marco" userId="95e9c5ef-f5f2-4715-911d-e9830bea700f" providerId="ADAL" clId="{05055A3F-E5FD-4F62-A86D-70A73DE75BFC}" dt="2026-01-06T21:31:30.889" v="34714" actId="6549"/>
          <ac:spMkLst>
            <pc:docMk/>
            <pc:sldMk cId="1862659932" sldId="3587"/>
            <ac:spMk id="2" creationId="{503E11B5-D642-C4A7-C1B1-2FFD82684443}"/>
          </ac:spMkLst>
        </pc:spChg>
        <pc:spChg chg="del mod">
          <ac:chgData name="David Marco" userId="95e9c5ef-f5f2-4715-911d-e9830bea700f" providerId="ADAL" clId="{05055A3F-E5FD-4F62-A86D-70A73DE75BFC}" dt="2026-01-06T21:54:31.747" v="34886" actId="478"/>
          <ac:spMkLst>
            <pc:docMk/>
            <pc:sldMk cId="1862659932" sldId="3587"/>
            <ac:spMk id="3" creationId="{22FCB609-44E7-D23E-6DB4-5F3836913641}"/>
          </ac:spMkLst>
        </pc:spChg>
        <pc:spChg chg="add mod">
          <ac:chgData name="David Marco" userId="95e9c5ef-f5f2-4715-911d-e9830bea700f" providerId="ADAL" clId="{05055A3F-E5FD-4F62-A86D-70A73DE75BFC}" dt="2026-01-06T22:18:37.530" v="35285" actId="6549"/>
          <ac:spMkLst>
            <pc:docMk/>
            <pc:sldMk cId="1862659932" sldId="3587"/>
            <ac:spMk id="4" creationId="{669C3266-1651-DB23-0737-1F85D456E2CE}"/>
          </ac:spMkLst>
        </pc:spChg>
        <pc:spChg chg="add del mod">
          <ac:chgData name="David Marco" userId="95e9c5ef-f5f2-4715-911d-e9830bea700f" providerId="ADAL" clId="{05055A3F-E5FD-4F62-A86D-70A73DE75BFC}" dt="2026-01-06T21:54:34.552" v="34887" actId="478"/>
          <ac:spMkLst>
            <pc:docMk/>
            <pc:sldMk cId="1862659932" sldId="3587"/>
            <ac:spMk id="7" creationId="{9420B3BC-B9EB-BF67-AF3D-350BBE14E120}"/>
          </ac:spMkLst>
        </pc:spChg>
        <pc:picChg chg="add mod modCrop">
          <ac:chgData name="David Marco" userId="95e9c5ef-f5f2-4715-911d-e9830bea700f" providerId="ADAL" clId="{05055A3F-E5FD-4F62-A86D-70A73DE75BFC}" dt="2026-01-06T22:18:41.313" v="35296" actId="1036"/>
          <ac:picMkLst>
            <pc:docMk/>
            <pc:sldMk cId="1862659932" sldId="3587"/>
            <ac:picMk id="5" creationId="{63C9A552-2518-671F-1609-2ACC0BA7D74C}"/>
          </ac:picMkLst>
        </pc:picChg>
        <pc:picChg chg="add del mod">
          <ac:chgData name="David Marco" userId="95e9c5ef-f5f2-4715-911d-e9830bea700f" providerId="ADAL" clId="{05055A3F-E5FD-4F62-A86D-70A73DE75BFC}" dt="2026-01-06T21:55:39.801" v="34891" actId="478"/>
          <ac:picMkLst>
            <pc:docMk/>
            <pc:sldMk cId="1862659932" sldId="3587"/>
            <ac:picMk id="8" creationId="{25BDCD29-9D74-9FCE-D99E-680D9964E526}"/>
          </ac:picMkLst>
        </pc:picChg>
      </pc:sldChg>
      <pc:sldChg chg="modSp add mod modAnim">
        <pc:chgData name="David Marco" userId="95e9c5ef-f5f2-4715-911d-e9830bea700f" providerId="ADAL" clId="{05055A3F-E5FD-4F62-A86D-70A73DE75BFC}" dt="2026-01-07T16:58:42.943" v="35364" actId="113"/>
        <pc:sldMkLst>
          <pc:docMk/>
          <pc:sldMk cId="306093534" sldId="3588"/>
        </pc:sldMkLst>
        <pc:spChg chg="mod">
          <ac:chgData name="David Marco" userId="95e9c5ef-f5f2-4715-911d-e9830bea700f" providerId="ADAL" clId="{05055A3F-E5FD-4F62-A86D-70A73DE75BFC}" dt="2026-01-07T16:57:47.956" v="35340"/>
          <ac:spMkLst>
            <pc:docMk/>
            <pc:sldMk cId="306093534" sldId="3588"/>
            <ac:spMk id="2" creationId="{5968C203-2FBD-BEEE-EAE7-42F1E8CC79FE}"/>
          </ac:spMkLst>
        </pc:spChg>
        <pc:spChg chg="mod">
          <ac:chgData name="David Marco" userId="95e9c5ef-f5f2-4715-911d-e9830bea700f" providerId="ADAL" clId="{05055A3F-E5FD-4F62-A86D-70A73DE75BFC}" dt="2026-01-07T16:58:42.943" v="35364" actId="113"/>
          <ac:spMkLst>
            <pc:docMk/>
            <pc:sldMk cId="306093534" sldId="3588"/>
            <ac:spMk id="3" creationId="{70AB143C-4718-7A9D-DE02-47D8AF16D10C}"/>
          </ac:spMkLst>
        </pc:spChg>
      </pc:sldChg>
      <pc:sldChg chg="modSp add mod modAnim">
        <pc:chgData name="David Marco" userId="95e9c5ef-f5f2-4715-911d-e9830bea700f" providerId="ADAL" clId="{05055A3F-E5FD-4F62-A86D-70A73DE75BFC}" dt="2026-01-07T17:00:00.267" v="35378" actId="20577"/>
        <pc:sldMkLst>
          <pc:docMk/>
          <pc:sldMk cId="1207019882" sldId="3589"/>
        </pc:sldMkLst>
        <pc:spChg chg="mod">
          <ac:chgData name="David Marco" userId="95e9c5ef-f5f2-4715-911d-e9830bea700f" providerId="ADAL" clId="{05055A3F-E5FD-4F62-A86D-70A73DE75BFC}" dt="2026-01-07T16:59:14.008" v="35365"/>
          <ac:spMkLst>
            <pc:docMk/>
            <pc:sldMk cId="1207019882" sldId="3589"/>
            <ac:spMk id="2" creationId="{F53134F5-1E52-6766-6108-D8EE373EED77}"/>
          </ac:spMkLst>
        </pc:spChg>
        <pc:spChg chg="mod">
          <ac:chgData name="David Marco" userId="95e9c5ef-f5f2-4715-911d-e9830bea700f" providerId="ADAL" clId="{05055A3F-E5FD-4F62-A86D-70A73DE75BFC}" dt="2026-01-07T17:00:00.267" v="35378" actId="20577"/>
          <ac:spMkLst>
            <pc:docMk/>
            <pc:sldMk cId="1207019882" sldId="3589"/>
            <ac:spMk id="3" creationId="{176F2A75-05AB-A176-2D76-B47DF5FAB91C}"/>
          </ac:spMkLst>
        </pc:spChg>
      </pc:sldChg>
      <pc:sldChg chg="modSp add mod modAnim">
        <pc:chgData name="David Marco" userId="95e9c5ef-f5f2-4715-911d-e9830bea700f" providerId="ADAL" clId="{05055A3F-E5FD-4F62-A86D-70A73DE75BFC}" dt="2026-01-07T17:01:26.821" v="35396" actId="20577"/>
        <pc:sldMkLst>
          <pc:docMk/>
          <pc:sldMk cId="2314457153" sldId="3590"/>
        </pc:sldMkLst>
        <pc:spChg chg="mod">
          <ac:chgData name="David Marco" userId="95e9c5ef-f5f2-4715-911d-e9830bea700f" providerId="ADAL" clId="{05055A3F-E5FD-4F62-A86D-70A73DE75BFC}" dt="2026-01-07T17:00:26.972" v="35379"/>
          <ac:spMkLst>
            <pc:docMk/>
            <pc:sldMk cId="2314457153" sldId="3590"/>
            <ac:spMk id="2" creationId="{B56B386E-229A-D9DC-028C-1CF75FED3CFB}"/>
          </ac:spMkLst>
        </pc:spChg>
        <pc:spChg chg="mod">
          <ac:chgData name="David Marco" userId="95e9c5ef-f5f2-4715-911d-e9830bea700f" providerId="ADAL" clId="{05055A3F-E5FD-4F62-A86D-70A73DE75BFC}" dt="2026-01-07T17:01:26.821" v="35396" actId="20577"/>
          <ac:spMkLst>
            <pc:docMk/>
            <pc:sldMk cId="2314457153" sldId="3590"/>
            <ac:spMk id="3" creationId="{3CE039A9-88D6-B23A-03A2-425CF5CA09DC}"/>
          </ac:spMkLst>
        </pc:spChg>
      </pc:sldChg>
      <pc:sldChg chg="modSp add del mod modAnim">
        <pc:chgData name="David Marco" userId="95e9c5ef-f5f2-4715-911d-e9830bea700f" providerId="ADAL" clId="{05055A3F-E5FD-4F62-A86D-70A73DE75BFC}" dt="2026-01-06T21:30:31.793" v="34615" actId="47"/>
        <pc:sldMkLst>
          <pc:docMk/>
          <pc:sldMk cId="1170080165" sldId="3591"/>
        </pc:sldMkLst>
      </pc:sldChg>
      <pc:sldChg chg="addSp delSp modSp add del mod">
        <pc:chgData name="David Marco" userId="95e9c5ef-f5f2-4715-911d-e9830bea700f" providerId="ADAL" clId="{05055A3F-E5FD-4F62-A86D-70A73DE75BFC}" dt="2026-01-07T17:06:03.039" v="35436" actId="47"/>
        <pc:sldMkLst>
          <pc:docMk/>
          <pc:sldMk cId="1084690043" sldId="3592"/>
        </pc:sldMkLst>
        <pc:spChg chg="add mod">
          <ac:chgData name="David Marco" userId="95e9c5ef-f5f2-4715-911d-e9830bea700f" providerId="ADAL" clId="{05055A3F-E5FD-4F62-A86D-70A73DE75BFC}" dt="2026-01-06T22:29:00.306" v="35313" actId="404"/>
          <ac:spMkLst>
            <pc:docMk/>
            <pc:sldMk cId="1084690043" sldId="3592"/>
            <ac:spMk id="4" creationId="{23DAD339-2DE7-11C2-6C1A-BA3011382230}"/>
          </ac:spMkLst>
        </pc:spChg>
        <pc:spChg chg="mod">
          <ac:chgData name="David Marco" userId="95e9c5ef-f5f2-4715-911d-e9830bea700f" providerId="ADAL" clId="{05055A3F-E5FD-4F62-A86D-70A73DE75BFC}" dt="2026-01-06T21:30:54.561" v="34676" actId="6549"/>
          <ac:spMkLst>
            <pc:docMk/>
            <pc:sldMk cId="1084690043" sldId="3592"/>
            <ac:spMk id="1698818" creationId="{DC9EA716-F217-EFE3-7C98-A34D38DC78C2}"/>
          </ac:spMkLst>
        </pc:spChg>
        <pc:picChg chg="add del mod">
          <ac:chgData name="David Marco" userId="95e9c5ef-f5f2-4715-911d-e9830bea700f" providerId="ADAL" clId="{05055A3F-E5FD-4F62-A86D-70A73DE75BFC}" dt="2026-01-06T21:30:36.431" v="34618" actId="478"/>
          <ac:picMkLst>
            <pc:docMk/>
            <pc:sldMk cId="1084690043" sldId="3592"/>
            <ac:picMk id="2" creationId="{75CC5AC2-C9C6-27CB-40FF-F1FE27A70B76}"/>
          </ac:picMkLst>
        </pc:picChg>
        <pc:picChg chg="add mod">
          <ac:chgData name="David Marco" userId="95e9c5ef-f5f2-4715-911d-e9830bea700f" providerId="ADAL" clId="{05055A3F-E5FD-4F62-A86D-70A73DE75BFC}" dt="2026-01-06T22:09:31.016" v="35262" actId="1076"/>
          <ac:picMkLst>
            <pc:docMk/>
            <pc:sldMk cId="1084690043" sldId="3592"/>
            <ac:picMk id="3" creationId="{A7BEB3BD-96C6-CF9E-41A3-D6AE612EC44D}"/>
          </ac:picMkLst>
        </pc:picChg>
      </pc:sldChg>
      <pc:sldChg chg="modSp add del mod modAnim">
        <pc:chgData name="David Marco" userId="95e9c5ef-f5f2-4715-911d-e9830bea700f" providerId="ADAL" clId="{05055A3F-E5FD-4F62-A86D-70A73DE75BFC}" dt="2026-01-06T21:30:33.576" v="34617" actId="47"/>
        <pc:sldMkLst>
          <pc:docMk/>
          <pc:sldMk cId="174971015" sldId="3593"/>
        </pc:sldMkLst>
      </pc:sldChg>
      <pc:sldChg chg="addSp delSp modSp add mod modAnim">
        <pc:chgData name="David Marco" userId="95e9c5ef-f5f2-4715-911d-e9830bea700f" providerId="ADAL" clId="{05055A3F-E5FD-4F62-A86D-70A73DE75BFC}" dt="2026-01-07T17:21:06.103" v="35462" actId="113"/>
        <pc:sldMkLst>
          <pc:docMk/>
          <pc:sldMk cId="493125158" sldId="3593"/>
        </pc:sldMkLst>
        <pc:spChg chg="mod">
          <ac:chgData name="David Marco" userId="95e9c5ef-f5f2-4715-911d-e9830bea700f" providerId="ADAL" clId="{05055A3F-E5FD-4F62-A86D-70A73DE75BFC}" dt="2026-01-06T21:38:00.664" v="34726"/>
          <ac:spMkLst>
            <pc:docMk/>
            <pc:sldMk cId="493125158" sldId="3593"/>
            <ac:spMk id="2" creationId="{AFAADCD3-628C-32B3-4B11-93AC5020CB01}"/>
          </ac:spMkLst>
        </pc:spChg>
        <pc:spChg chg="mod">
          <ac:chgData name="David Marco" userId="95e9c5ef-f5f2-4715-911d-e9830bea700f" providerId="ADAL" clId="{05055A3F-E5FD-4F62-A86D-70A73DE75BFC}" dt="2026-01-07T17:21:06.103" v="35462" actId="113"/>
          <ac:spMkLst>
            <pc:docMk/>
            <pc:sldMk cId="493125158" sldId="3593"/>
            <ac:spMk id="3" creationId="{2BEFF372-3152-77C3-F7C4-2C59CAD66F83}"/>
          </ac:spMkLst>
        </pc:spChg>
        <pc:picChg chg="add del mod">
          <ac:chgData name="David Marco" userId="95e9c5ef-f5f2-4715-911d-e9830bea700f" providerId="ADAL" clId="{05055A3F-E5FD-4F62-A86D-70A73DE75BFC}" dt="2026-01-06T21:56:47.864" v="34899" actId="478"/>
          <ac:picMkLst>
            <pc:docMk/>
            <pc:sldMk cId="493125158" sldId="3593"/>
            <ac:picMk id="5" creationId="{ACC2004C-8B21-B5E1-1594-CAD4E89325BE}"/>
          </ac:picMkLst>
        </pc:picChg>
      </pc:sldChg>
      <pc:sldChg chg="addSp delSp modSp add del mod delAnim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1256580363" sldId="3594"/>
        </pc:sldMkLst>
      </pc:sldChg>
      <pc:sldChg chg="addSp delSp modSp add del mod delAnim">
        <pc:chgData name="David Marco" userId="95e9c5ef-f5f2-4715-911d-e9830bea700f" providerId="ADAL" clId="{05055A3F-E5FD-4F62-A86D-70A73DE75BFC}" dt="2026-01-07T17:21:26.599" v="35463" actId="47"/>
        <pc:sldMkLst>
          <pc:docMk/>
          <pc:sldMk cId="3436782411" sldId="3594"/>
        </pc:sldMkLst>
        <pc:spChg chg="mod">
          <ac:chgData name="David Marco" userId="95e9c5ef-f5f2-4715-911d-e9830bea700f" providerId="ADAL" clId="{05055A3F-E5FD-4F62-A86D-70A73DE75BFC}" dt="2026-01-06T21:39:31.071" v="34743"/>
          <ac:spMkLst>
            <pc:docMk/>
            <pc:sldMk cId="3436782411" sldId="3594"/>
            <ac:spMk id="2" creationId="{A4712703-1A81-DD33-08B2-2DD9600840BB}"/>
          </ac:spMkLst>
        </pc:spChg>
        <pc:spChg chg="del">
          <ac:chgData name="David Marco" userId="95e9c5ef-f5f2-4715-911d-e9830bea700f" providerId="ADAL" clId="{05055A3F-E5FD-4F62-A86D-70A73DE75BFC}" dt="2026-01-06T21:47:40.958" v="34807" actId="478"/>
          <ac:spMkLst>
            <pc:docMk/>
            <pc:sldMk cId="3436782411" sldId="3594"/>
            <ac:spMk id="3" creationId="{CE3C5FCB-817D-8A0A-816F-50454841EA4B}"/>
          </ac:spMkLst>
        </pc:spChg>
        <pc:spChg chg="add del mod">
          <ac:chgData name="David Marco" userId="95e9c5ef-f5f2-4715-911d-e9830bea700f" providerId="ADAL" clId="{05055A3F-E5FD-4F62-A86D-70A73DE75BFC}" dt="2026-01-06T21:47:44.480" v="34808" actId="478"/>
          <ac:spMkLst>
            <pc:docMk/>
            <pc:sldMk cId="3436782411" sldId="3594"/>
            <ac:spMk id="7" creationId="{D6C2E36F-7B01-4472-F1E5-85261770DD62}"/>
          </ac:spMkLst>
        </pc:spChg>
        <pc:picChg chg="add mod modCrop">
          <ac:chgData name="David Marco" userId="95e9c5ef-f5f2-4715-911d-e9830bea700f" providerId="ADAL" clId="{05055A3F-E5FD-4F62-A86D-70A73DE75BFC}" dt="2026-01-06T21:44:42.447" v="34806" actId="1076"/>
          <ac:picMkLst>
            <pc:docMk/>
            <pc:sldMk cId="3436782411" sldId="3594"/>
            <ac:picMk id="5" creationId="{5F8CCCD5-AB57-251B-6F43-E4C2E3C09FCD}"/>
          </ac:picMkLst>
        </pc:picChg>
      </pc:sldChg>
      <pc:sldChg chg="modSp add mod modAnim">
        <pc:chgData name="David Marco" userId="95e9c5ef-f5f2-4715-911d-e9830bea700f" providerId="ADAL" clId="{05055A3F-E5FD-4F62-A86D-70A73DE75BFC}" dt="2026-01-07T17:26:02.358" v="35504"/>
        <pc:sldMkLst>
          <pc:docMk/>
          <pc:sldMk cId="152574228" sldId="3595"/>
        </pc:sldMkLst>
        <pc:spChg chg="mod">
          <ac:chgData name="David Marco" userId="95e9c5ef-f5f2-4715-911d-e9830bea700f" providerId="ADAL" clId="{05055A3F-E5FD-4F62-A86D-70A73DE75BFC}" dt="2026-01-07T17:24:15.297" v="35482"/>
          <ac:spMkLst>
            <pc:docMk/>
            <pc:sldMk cId="152574228" sldId="3595"/>
            <ac:spMk id="2" creationId="{BD1650C4-60CC-E6F6-7F8B-7D561E1AD469}"/>
          </ac:spMkLst>
        </pc:spChg>
        <pc:spChg chg="mod">
          <ac:chgData name="David Marco" userId="95e9c5ef-f5f2-4715-911d-e9830bea700f" providerId="ADAL" clId="{05055A3F-E5FD-4F62-A86D-70A73DE75BFC}" dt="2026-01-07T17:24:44.997" v="35490" actId="113"/>
          <ac:spMkLst>
            <pc:docMk/>
            <pc:sldMk cId="152574228" sldId="3595"/>
            <ac:spMk id="3" creationId="{80C60CC0-46FC-B1A8-8FD0-7079509FABB5}"/>
          </ac:spMkLst>
        </pc:spChg>
      </pc:sldChg>
      <pc:sldChg chg="modSp add mod modAnim">
        <pc:chgData name="David Marco" userId="95e9c5ef-f5f2-4715-911d-e9830bea700f" providerId="ADAL" clId="{05055A3F-E5FD-4F62-A86D-70A73DE75BFC}" dt="2026-01-07T19:04:16.780" v="35615" actId="113"/>
        <pc:sldMkLst>
          <pc:docMk/>
          <pc:sldMk cId="579544412" sldId="3596"/>
        </pc:sldMkLst>
        <pc:spChg chg="mod">
          <ac:chgData name="David Marco" userId="95e9c5ef-f5f2-4715-911d-e9830bea700f" providerId="ADAL" clId="{05055A3F-E5FD-4F62-A86D-70A73DE75BFC}" dt="2026-01-07T17:26:20.408" v="35505"/>
          <ac:spMkLst>
            <pc:docMk/>
            <pc:sldMk cId="579544412" sldId="3596"/>
            <ac:spMk id="2" creationId="{8DB911AE-33C3-6216-D489-D769899A59DA}"/>
          </ac:spMkLst>
        </pc:spChg>
        <pc:spChg chg="mod">
          <ac:chgData name="David Marco" userId="95e9c5ef-f5f2-4715-911d-e9830bea700f" providerId="ADAL" clId="{05055A3F-E5FD-4F62-A86D-70A73DE75BFC}" dt="2026-01-07T19:04:16.780" v="35615" actId="113"/>
          <ac:spMkLst>
            <pc:docMk/>
            <pc:sldMk cId="579544412" sldId="3596"/>
            <ac:spMk id="3" creationId="{BA30C757-E420-29BA-5CF5-6F16C7475F4D}"/>
          </ac:spMkLst>
        </pc:spChg>
      </pc:sldChg>
      <pc:sldChg chg="modSp add del mod">
        <pc:chgData name="David Marco" userId="95e9c5ef-f5f2-4715-911d-e9830bea700f" providerId="ADAL" clId="{05055A3F-E5FD-4F62-A86D-70A73DE75BFC}" dt="2026-01-06T21:31:06.459" v="34677" actId="47"/>
        <pc:sldMkLst>
          <pc:docMk/>
          <pc:sldMk cId="3341098027" sldId="3596"/>
        </pc:sldMkLst>
      </pc:sldChg>
      <pc:sldChg chg="modSp add del mod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220345849" sldId="3597"/>
        </pc:sldMkLst>
      </pc:sldChg>
      <pc:sldChg chg="modSp add del mod modAnim">
        <pc:chgData name="David Marco" userId="95e9c5ef-f5f2-4715-911d-e9830bea700f" providerId="ADAL" clId="{05055A3F-E5FD-4F62-A86D-70A73DE75BFC}" dt="2026-01-07T17:27:17.043" v="35520" actId="47"/>
        <pc:sldMkLst>
          <pc:docMk/>
          <pc:sldMk cId="1658148755" sldId="3597"/>
        </pc:sldMkLst>
        <pc:spChg chg="mod">
          <ac:chgData name="David Marco" userId="95e9c5ef-f5f2-4715-911d-e9830bea700f" providerId="ADAL" clId="{05055A3F-E5FD-4F62-A86D-70A73DE75BFC}" dt="2026-01-06T21:51:57.810" v="34844"/>
          <ac:spMkLst>
            <pc:docMk/>
            <pc:sldMk cId="1658148755" sldId="3597"/>
            <ac:spMk id="2" creationId="{091643E0-3623-CF2E-E588-776842161E7E}"/>
          </ac:spMkLst>
        </pc:spChg>
        <pc:spChg chg="mod">
          <ac:chgData name="David Marco" userId="95e9c5ef-f5f2-4715-911d-e9830bea700f" providerId="ADAL" clId="{05055A3F-E5FD-4F62-A86D-70A73DE75BFC}" dt="2026-01-06T21:52:35.617" v="34854" actId="113"/>
          <ac:spMkLst>
            <pc:docMk/>
            <pc:sldMk cId="1658148755" sldId="3597"/>
            <ac:spMk id="3" creationId="{ABB975FE-95A3-D501-6EAE-8965B38DA396}"/>
          </ac:spMkLst>
        </pc:spChg>
      </pc:sldChg>
      <pc:sldChg chg="modSp add del mod">
        <pc:chgData name="David Marco" userId="95e9c5ef-f5f2-4715-911d-e9830bea700f" providerId="ADAL" clId="{05055A3F-E5FD-4F62-A86D-70A73DE75BFC}" dt="2026-01-06T21:31:06.459" v="34677" actId="47"/>
        <pc:sldMkLst>
          <pc:docMk/>
          <pc:sldMk cId="3194677432" sldId="3598"/>
        </pc:sldMkLst>
      </pc:sldChg>
      <pc:sldChg chg="modSp add mod modAnim">
        <pc:chgData name="David Marco" userId="95e9c5ef-f5f2-4715-911d-e9830bea700f" providerId="ADAL" clId="{05055A3F-E5FD-4F62-A86D-70A73DE75BFC}" dt="2026-01-07T17:27:39.493" v="35525" actId="20577"/>
        <pc:sldMkLst>
          <pc:docMk/>
          <pc:sldMk cId="3426268326" sldId="3598"/>
        </pc:sldMkLst>
        <pc:spChg chg="mod">
          <ac:chgData name="David Marco" userId="95e9c5ef-f5f2-4715-911d-e9830bea700f" providerId="ADAL" clId="{05055A3F-E5FD-4F62-A86D-70A73DE75BFC}" dt="2026-01-06T21:52:45.897" v="34870" actId="20577"/>
          <ac:spMkLst>
            <pc:docMk/>
            <pc:sldMk cId="3426268326" sldId="3598"/>
            <ac:spMk id="2" creationId="{83468495-2AE4-B9D2-BA79-3FF8EE4C950A}"/>
          </ac:spMkLst>
        </pc:spChg>
        <pc:spChg chg="mod">
          <ac:chgData name="David Marco" userId="95e9c5ef-f5f2-4715-911d-e9830bea700f" providerId="ADAL" clId="{05055A3F-E5FD-4F62-A86D-70A73DE75BFC}" dt="2026-01-07T17:27:39.493" v="35525" actId="20577"/>
          <ac:spMkLst>
            <pc:docMk/>
            <pc:sldMk cId="3426268326" sldId="3598"/>
            <ac:spMk id="3" creationId="{6E7B4797-AF30-AADC-6EC6-D0B8DC4EBE8E}"/>
          </ac:spMkLst>
        </pc:spChg>
      </pc:sldChg>
      <pc:sldChg chg="modSp add mod">
        <pc:chgData name="David Marco" userId="95e9c5ef-f5f2-4715-911d-e9830bea700f" providerId="ADAL" clId="{05055A3F-E5FD-4F62-A86D-70A73DE75BFC}" dt="2026-01-07T17:07:59.254" v="35452" actId="6549"/>
        <pc:sldMkLst>
          <pc:docMk/>
          <pc:sldMk cId="2707955807" sldId="3599"/>
        </pc:sldMkLst>
        <pc:spChg chg="mod">
          <ac:chgData name="David Marco" userId="95e9c5ef-f5f2-4715-911d-e9830bea700f" providerId="ADAL" clId="{05055A3F-E5FD-4F62-A86D-70A73DE75BFC}" dt="2026-01-07T17:07:59.254" v="35452" actId="6549"/>
          <ac:spMkLst>
            <pc:docMk/>
            <pc:sldMk cId="2707955807" sldId="3599"/>
            <ac:spMk id="1698818" creationId="{719B41B0-DE32-DF2A-E8F7-CE20B4BC1EF0}"/>
          </ac:spMkLst>
        </pc:spChg>
      </pc:sldChg>
      <pc:sldChg chg="modSp add del mod modAnim">
        <pc:chgData name="David Marco" userId="95e9c5ef-f5f2-4715-911d-e9830bea700f" providerId="ADAL" clId="{05055A3F-E5FD-4F62-A86D-70A73DE75BFC}" dt="2026-01-06T21:31:06.459" v="34677" actId="47"/>
        <pc:sldMkLst>
          <pc:docMk/>
          <pc:sldMk cId="3176909151" sldId="3599"/>
        </pc:sldMkLst>
      </pc:sldChg>
      <pc:sldChg chg="addSp delSp modSp new del mod">
        <pc:chgData name="David Marco" userId="95e9c5ef-f5f2-4715-911d-e9830bea700f" providerId="ADAL" clId="{05055A3F-E5FD-4F62-A86D-70A73DE75BFC}" dt="2026-01-06T21:57:45.404" v="34938" actId="47"/>
        <pc:sldMkLst>
          <pc:docMk/>
          <pc:sldMk cId="588983629" sldId="3600"/>
        </pc:sldMkLst>
        <pc:spChg chg="mod">
          <ac:chgData name="David Marco" userId="95e9c5ef-f5f2-4715-911d-e9830bea700f" providerId="ADAL" clId="{05055A3F-E5FD-4F62-A86D-70A73DE75BFC}" dt="2026-01-06T21:57:26.339" v="34936" actId="20577"/>
          <ac:spMkLst>
            <pc:docMk/>
            <pc:sldMk cId="588983629" sldId="3600"/>
            <ac:spMk id="2" creationId="{99753631-E4DA-D179-B559-8CFBCF286EC7}"/>
          </ac:spMkLst>
        </pc:spChg>
        <pc:spChg chg="del">
          <ac:chgData name="David Marco" userId="95e9c5ef-f5f2-4715-911d-e9830bea700f" providerId="ADAL" clId="{05055A3F-E5FD-4F62-A86D-70A73DE75BFC}" dt="2026-01-06T21:57:28.260" v="34937"/>
          <ac:spMkLst>
            <pc:docMk/>
            <pc:sldMk cId="588983629" sldId="3600"/>
            <ac:spMk id="3" creationId="{216B4060-DDB9-C48B-5F35-8EE6FDDF2071}"/>
          </ac:spMkLst>
        </pc:spChg>
        <pc:picChg chg="add mod">
          <ac:chgData name="David Marco" userId="95e9c5ef-f5f2-4715-911d-e9830bea700f" providerId="ADAL" clId="{05055A3F-E5FD-4F62-A86D-70A73DE75BFC}" dt="2026-01-06T21:57:28.260" v="34937"/>
          <ac:picMkLst>
            <pc:docMk/>
            <pc:sldMk cId="588983629" sldId="3600"/>
            <ac:picMk id="5" creationId="{B7E75C30-548D-6C37-DE56-C039FD16FECE}"/>
          </ac:picMkLst>
        </pc:picChg>
      </pc:sldChg>
      <pc:sldChg chg="addSp delSp modSp new mod">
        <pc:chgData name="David Marco" userId="95e9c5ef-f5f2-4715-911d-e9830bea700f" providerId="ADAL" clId="{05055A3F-E5FD-4F62-A86D-70A73DE75BFC}" dt="2026-01-07T18:50:27.906" v="35583" actId="1076"/>
        <pc:sldMkLst>
          <pc:docMk/>
          <pc:sldMk cId="1265714635" sldId="3600"/>
        </pc:sldMkLst>
        <pc:spChg chg="mod">
          <ac:chgData name="David Marco" userId="95e9c5ef-f5f2-4715-911d-e9830bea700f" providerId="ADAL" clId="{05055A3F-E5FD-4F62-A86D-70A73DE75BFC}" dt="2026-01-07T17:23:52.477" v="35481"/>
          <ac:spMkLst>
            <pc:docMk/>
            <pc:sldMk cId="1265714635" sldId="3600"/>
            <ac:spMk id="2" creationId="{152E3B8E-CB17-D062-B2CD-E5BF10851BBC}"/>
          </ac:spMkLst>
        </pc:spChg>
        <pc:spChg chg="del">
          <ac:chgData name="David Marco" userId="95e9c5ef-f5f2-4715-911d-e9830bea700f" providerId="ADAL" clId="{05055A3F-E5FD-4F62-A86D-70A73DE75BFC}" dt="2026-01-06T21:58:14.876" v="34940"/>
          <ac:spMkLst>
            <pc:docMk/>
            <pc:sldMk cId="1265714635" sldId="3600"/>
            <ac:spMk id="3" creationId="{76B5ADA4-36DC-C260-1F81-2578CC2442CF}"/>
          </ac:spMkLst>
        </pc:spChg>
        <pc:spChg chg="add del mod">
          <ac:chgData name="David Marco" userId="95e9c5ef-f5f2-4715-911d-e9830bea700f" providerId="ADAL" clId="{05055A3F-E5FD-4F62-A86D-70A73DE75BFC}" dt="2026-01-07T18:37:36.975" v="35540" actId="478"/>
          <ac:spMkLst>
            <pc:docMk/>
            <pc:sldMk cId="1265714635" sldId="3600"/>
            <ac:spMk id="4" creationId="{A3089170-F75E-A389-C608-57FF8BA3FB61}"/>
          </ac:spMkLst>
        </pc:spChg>
        <pc:picChg chg="add del mod modCrop">
          <ac:chgData name="David Marco" userId="95e9c5ef-f5f2-4715-911d-e9830bea700f" providerId="ADAL" clId="{05055A3F-E5FD-4F62-A86D-70A73DE75BFC}" dt="2026-01-07T17:23:43.224" v="35480" actId="478"/>
          <ac:picMkLst>
            <pc:docMk/>
            <pc:sldMk cId="1265714635" sldId="3600"/>
            <ac:picMk id="5" creationId="{1CDFDF02-0C9B-4A65-B486-D076C752FC31}"/>
          </ac:picMkLst>
        </pc:picChg>
        <pc:picChg chg="add del mod modCrop">
          <ac:chgData name="David Marco" userId="95e9c5ef-f5f2-4715-911d-e9830bea700f" providerId="ADAL" clId="{05055A3F-E5FD-4F62-A86D-70A73DE75BFC}" dt="2026-01-07T18:46:26.366" v="35572" actId="478"/>
          <ac:picMkLst>
            <pc:docMk/>
            <pc:sldMk cId="1265714635" sldId="3600"/>
            <ac:picMk id="7" creationId="{F59236B3-E4F1-E233-DB6A-82D8EFEFAB6F}"/>
          </ac:picMkLst>
        </pc:picChg>
        <pc:picChg chg="add mod">
          <ac:chgData name="David Marco" userId="95e9c5ef-f5f2-4715-911d-e9830bea700f" providerId="ADAL" clId="{05055A3F-E5FD-4F62-A86D-70A73DE75BFC}" dt="2026-01-07T18:46:36.048" v="35573"/>
          <ac:picMkLst>
            <pc:docMk/>
            <pc:sldMk cId="1265714635" sldId="3600"/>
            <ac:picMk id="9" creationId="{89B2306D-3194-CED6-C549-FFF43A382E22}"/>
          </ac:picMkLst>
        </pc:picChg>
        <pc:picChg chg="add del mod">
          <ac:chgData name="David Marco" userId="95e9c5ef-f5f2-4715-911d-e9830bea700f" providerId="ADAL" clId="{05055A3F-E5FD-4F62-A86D-70A73DE75BFC}" dt="2026-01-07T18:46:51.199" v="35575" actId="478"/>
          <ac:picMkLst>
            <pc:docMk/>
            <pc:sldMk cId="1265714635" sldId="3600"/>
            <ac:picMk id="11" creationId="{9AAADA32-E27F-8E5A-DA1E-4E1D43EE00E8}"/>
          </ac:picMkLst>
        </pc:picChg>
        <pc:picChg chg="add mod modCrop">
          <ac:chgData name="David Marco" userId="95e9c5ef-f5f2-4715-911d-e9830bea700f" providerId="ADAL" clId="{05055A3F-E5FD-4F62-A86D-70A73DE75BFC}" dt="2026-01-07T18:50:27.906" v="35583" actId="1076"/>
          <ac:picMkLst>
            <pc:docMk/>
            <pc:sldMk cId="1265714635" sldId="3600"/>
            <ac:picMk id="13" creationId="{C20F0ACF-C5F6-F37C-17ED-B4CF67CA6927}"/>
          </ac:picMkLst>
        </pc:picChg>
      </pc:sldChg>
      <pc:sldChg chg="modSp add del mod">
        <pc:chgData name="David Marco" userId="95e9c5ef-f5f2-4715-911d-e9830bea700f" providerId="ADAL" clId="{05055A3F-E5FD-4F62-A86D-70A73DE75BFC}" dt="2026-01-06T21:31:10.745" v="34678" actId="47"/>
        <pc:sldMkLst>
          <pc:docMk/>
          <pc:sldMk cId="1361753134" sldId="3600"/>
        </pc:sldMkLst>
      </pc:sldChg>
      <pc:sldChg chg="addSp delSp modSp new del mod">
        <pc:chgData name="David Marco" userId="95e9c5ef-f5f2-4715-911d-e9830bea700f" providerId="ADAL" clId="{05055A3F-E5FD-4F62-A86D-70A73DE75BFC}" dt="2026-01-07T17:27:15.747" v="35519" actId="47"/>
        <pc:sldMkLst>
          <pc:docMk/>
          <pc:sldMk cId="706690015" sldId="3601"/>
        </pc:sldMkLst>
        <pc:spChg chg="mod">
          <ac:chgData name="David Marco" userId="95e9c5ef-f5f2-4715-911d-e9830bea700f" providerId="ADAL" clId="{05055A3F-E5FD-4F62-A86D-70A73DE75BFC}" dt="2026-01-06T22:04:25.145" v="35095"/>
          <ac:spMkLst>
            <pc:docMk/>
            <pc:sldMk cId="706690015" sldId="3601"/>
            <ac:spMk id="2" creationId="{5FA275D4-9B52-17D0-CED1-03B83323C3E2}"/>
          </ac:spMkLst>
        </pc:spChg>
        <pc:spChg chg="add del mod">
          <ac:chgData name="David Marco" userId="95e9c5ef-f5f2-4715-911d-e9830bea700f" providerId="ADAL" clId="{05055A3F-E5FD-4F62-A86D-70A73DE75BFC}" dt="2026-01-06T22:20:24.651" v="35300" actId="20577"/>
          <ac:spMkLst>
            <pc:docMk/>
            <pc:sldMk cId="706690015" sldId="3601"/>
            <ac:spMk id="3" creationId="{6E4D342F-8429-28D3-9EAE-436851F78C56}"/>
          </ac:spMkLst>
        </pc:spChg>
        <pc:picChg chg="add mod">
          <ac:chgData name="David Marco" userId="95e9c5ef-f5f2-4715-911d-e9830bea700f" providerId="ADAL" clId="{05055A3F-E5FD-4F62-A86D-70A73DE75BFC}" dt="2026-01-06T22:02:11.506" v="35066"/>
          <ac:picMkLst>
            <pc:docMk/>
            <pc:sldMk cId="706690015" sldId="3601"/>
            <ac:picMk id="5" creationId="{DDD132FA-4882-C330-7F6F-40D9D1997F9F}"/>
          </ac:picMkLst>
        </pc:picChg>
        <pc:picChg chg="add mod modCrop">
          <ac:chgData name="David Marco" userId="95e9c5ef-f5f2-4715-911d-e9830bea700f" providerId="ADAL" clId="{05055A3F-E5FD-4F62-A86D-70A73DE75BFC}" dt="2026-01-06T22:20:33.101" v="35303" actId="1076"/>
          <ac:picMkLst>
            <pc:docMk/>
            <pc:sldMk cId="706690015" sldId="3601"/>
            <ac:picMk id="7" creationId="{04A16368-F5E6-050D-390D-D038740BAA21}"/>
          </ac:picMkLst>
        </pc:picChg>
      </pc:sldChg>
      <pc:sldChg chg="addSp delSp modSp add del mod modAnim">
        <pc:chgData name="David Marco" userId="95e9c5ef-f5f2-4715-911d-e9830bea700f" providerId="ADAL" clId="{05055A3F-E5FD-4F62-A86D-70A73DE75BFC}" dt="2026-01-06T21:31:10.745" v="34678" actId="47"/>
        <pc:sldMkLst>
          <pc:docMk/>
          <pc:sldMk cId="1204400296" sldId="3601"/>
        </pc:sldMkLst>
      </pc:sldChg>
      <pc:sldChg chg="delSp modSp add del mod">
        <pc:chgData name="David Marco" userId="95e9c5ef-f5f2-4715-911d-e9830bea700f" providerId="ADAL" clId="{05055A3F-E5FD-4F62-A86D-70A73DE75BFC}" dt="2026-01-06T21:31:10.745" v="34678" actId="47"/>
        <pc:sldMkLst>
          <pc:docMk/>
          <pc:sldMk cId="350993259" sldId="3602"/>
        </pc:sldMkLst>
      </pc:sldChg>
      <pc:sldChg chg="modSp new mod modAnim">
        <pc:chgData name="David Marco" userId="95e9c5ef-f5f2-4715-911d-e9830bea700f" providerId="ADAL" clId="{05055A3F-E5FD-4F62-A86D-70A73DE75BFC}" dt="2026-01-07T17:25:52.223" v="35503"/>
        <pc:sldMkLst>
          <pc:docMk/>
          <pc:sldMk cId="4071511009" sldId="3602"/>
        </pc:sldMkLst>
        <pc:spChg chg="mod">
          <ac:chgData name="David Marco" userId="95e9c5ef-f5f2-4715-911d-e9830bea700f" providerId="ADAL" clId="{05055A3F-E5FD-4F62-A86D-70A73DE75BFC}" dt="2026-01-07T17:25:14.376" v="35491"/>
          <ac:spMkLst>
            <pc:docMk/>
            <pc:sldMk cId="4071511009" sldId="3602"/>
            <ac:spMk id="2" creationId="{9BFFB69B-100A-018A-5693-900D522DFF15}"/>
          </ac:spMkLst>
        </pc:spChg>
        <pc:spChg chg="mod">
          <ac:chgData name="David Marco" userId="95e9c5ef-f5f2-4715-911d-e9830bea700f" providerId="ADAL" clId="{05055A3F-E5FD-4F62-A86D-70A73DE75BFC}" dt="2026-01-07T17:25:44.234" v="35502" actId="113"/>
          <ac:spMkLst>
            <pc:docMk/>
            <pc:sldMk cId="4071511009" sldId="3602"/>
            <ac:spMk id="3" creationId="{659E3F70-729A-B18B-BC26-1966C79E3EF9}"/>
          </ac:spMkLst>
        </pc:spChg>
      </pc:sldChg>
      <pc:sldChg chg="modSp add mod modAnim">
        <pc:chgData name="David Marco" userId="95e9c5ef-f5f2-4715-911d-e9830bea700f" providerId="ADAL" clId="{05055A3F-E5FD-4F62-A86D-70A73DE75BFC}" dt="2026-01-07T17:07:33.396" v="35451" actId="20577"/>
        <pc:sldMkLst>
          <pc:docMk/>
          <pc:sldMk cId="2308162847" sldId="3603"/>
        </pc:sldMkLst>
        <pc:spChg chg="mod">
          <ac:chgData name="David Marco" userId="95e9c5ef-f5f2-4715-911d-e9830bea700f" providerId="ADAL" clId="{05055A3F-E5FD-4F62-A86D-70A73DE75BFC}" dt="2026-01-07T17:06:19.257" v="35438"/>
          <ac:spMkLst>
            <pc:docMk/>
            <pc:sldMk cId="2308162847" sldId="3603"/>
            <ac:spMk id="2" creationId="{D07CC936-96D5-13DA-D709-E908A37639D4}"/>
          </ac:spMkLst>
        </pc:spChg>
        <pc:spChg chg="mod">
          <ac:chgData name="David Marco" userId="95e9c5ef-f5f2-4715-911d-e9830bea700f" providerId="ADAL" clId="{05055A3F-E5FD-4F62-A86D-70A73DE75BFC}" dt="2026-01-07T17:07:33.396" v="35451" actId="20577"/>
          <ac:spMkLst>
            <pc:docMk/>
            <pc:sldMk cId="2308162847" sldId="3603"/>
            <ac:spMk id="3" creationId="{723DB524-9B01-6CEE-4E77-7C0CCDA2A404}"/>
          </ac:spMkLst>
        </pc:spChg>
      </pc:sldChg>
      <pc:sldChg chg="addSp delSp modSp add mod delAnim modAnim">
        <pc:chgData name="David Marco" userId="95e9c5ef-f5f2-4715-911d-e9830bea700f" providerId="ADAL" clId="{05055A3F-E5FD-4F62-A86D-70A73DE75BFC}" dt="2026-01-07T18:45:46.253" v="35571" actId="1076"/>
        <pc:sldMkLst>
          <pc:docMk/>
          <pc:sldMk cId="3406399564" sldId="3604"/>
        </pc:sldMkLst>
        <pc:spChg chg="mod">
          <ac:chgData name="David Marco" userId="95e9c5ef-f5f2-4715-911d-e9830bea700f" providerId="ADAL" clId="{05055A3F-E5FD-4F62-A86D-70A73DE75BFC}" dt="2026-01-07T17:21:45.856" v="35465"/>
          <ac:spMkLst>
            <pc:docMk/>
            <pc:sldMk cId="3406399564" sldId="3604"/>
            <ac:spMk id="2" creationId="{6575096B-3B73-81FF-B949-72F2CC68DA15}"/>
          </ac:spMkLst>
        </pc:spChg>
        <pc:spChg chg="del mod">
          <ac:chgData name="David Marco" userId="95e9c5ef-f5f2-4715-911d-e9830bea700f" providerId="ADAL" clId="{05055A3F-E5FD-4F62-A86D-70A73DE75BFC}" dt="2026-01-07T18:45:33.027" v="35567" actId="478"/>
          <ac:spMkLst>
            <pc:docMk/>
            <pc:sldMk cId="3406399564" sldId="3604"/>
            <ac:spMk id="3" creationId="{47C69017-DE43-8A43-DD51-1A11C4A39DAC}"/>
          </ac:spMkLst>
        </pc:spChg>
        <pc:spChg chg="add del mod">
          <ac:chgData name="David Marco" userId="95e9c5ef-f5f2-4715-911d-e9830bea700f" providerId="ADAL" clId="{05055A3F-E5FD-4F62-A86D-70A73DE75BFC}" dt="2026-01-07T18:45:36.590" v="35568" actId="478"/>
          <ac:spMkLst>
            <pc:docMk/>
            <pc:sldMk cId="3406399564" sldId="3604"/>
            <ac:spMk id="8" creationId="{DAC506B4-04D7-F0F3-B0A8-82E595D47679}"/>
          </ac:spMkLst>
        </pc:spChg>
        <pc:picChg chg="add del mod modCrop">
          <ac:chgData name="David Marco" userId="95e9c5ef-f5f2-4715-911d-e9830bea700f" providerId="ADAL" clId="{05055A3F-E5FD-4F62-A86D-70A73DE75BFC}" dt="2026-01-07T18:44:58.526" v="35558" actId="478"/>
          <ac:picMkLst>
            <pc:docMk/>
            <pc:sldMk cId="3406399564" sldId="3604"/>
            <ac:picMk id="4" creationId="{A62DCEBB-9D16-ABBF-B636-0D9C7FFE39B2}"/>
          </ac:picMkLst>
        </pc:picChg>
        <pc:picChg chg="add mod modCrop">
          <ac:chgData name="David Marco" userId="95e9c5ef-f5f2-4715-911d-e9830bea700f" providerId="ADAL" clId="{05055A3F-E5FD-4F62-A86D-70A73DE75BFC}" dt="2026-01-07T18:45:46.253" v="35571" actId="1076"/>
          <ac:picMkLst>
            <pc:docMk/>
            <pc:sldMk cId="3406399564" sldId="3604"/>
            <ac:picMk id="6" creationId="{23A80C27-7B8D-58EC-87A4-A48CBC7F5B71}"/>
          </ac:picMkLst>
        </pc:picChg>
      </pc:sldChg>
      <pc:sldChg chg="modSp add del mod">
        <pc:chgData name="David Marco" userId="95e9c5ef-f5f2-4715-911d-e9830bea700f" providerId="ADAL" clId="{05055A3F-E5FD-4F62-A86D-70A73DE75BFC}" dt="2026-01-06T21:31:10.745" v="34678" actId="47"/>
        <pc:sldMkLst>
          <pc:docMk/>
          <pc:sldMk cId="2140756053" sldId="3609"/>
        </pc:sldMkLst>
      </pc:sldChg>
      <pc:sldChg chg="modSp add del mod modAnim">
        <pc:chgData name="David Marco" userId="95e9c5ef-f5f2-4715-911d-e9830bea700f" providerId="ADAL" clId="{05055A3F-E5FD-4F62-A86D-70A73DE75BFC}" dt="2026-01-06T21:32:19.761" v="34719" actId="47"/>
        <pc:sldMkLst>
          <pc:docMk/>
          <pc:sldMk cId="879332100" sldId="3610"/>
        </pc:sldMkLst>
      </pc:sldChg>
      <pc:sldMasterChg chg="delSldLayout">
        <pc:chgData name="David Marco" userId="95e9c5ef-f5f2-4715-911d-e9830bea700f" providerId="ADAL" clId="{05055A3F-E5FD-4F62-A86D-70A73DE75BFC}" dt="2026-01-03T19:39:39.091" v="34275" actId="47"/>
        <pc:sldMasterMkLst>
          <pc:docMk/>
          <pc:sldMasterMk cId="2040953551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D6D37F7-B2D1-4631-A79C-A1DB71AB36BC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837E920-CC63-4B87-BC88-3FAE50D6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E68BD-B165-4953-9C1C-C7D820DB9D2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90F8D-9AE4-0836-F51B-33A9055C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6F062-106E-9911-01B8-73B20E2C3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1638" y="693738"/>
            <a:ext cx="6138862" cy="34528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65DF3-EDE3-A24E-D0C3-007C109E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A2BA4-BB39-A282-E261-21F03DC155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B2CB4F-225E-4207-AA69-0837ECC6F6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FA36-E720-4B1D-02EB-77054F1A7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B617BC-BDD9-203F-533D-3B7FFE90A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BEAC-FD01-47B6-B744-68BFF00ED771}" type="slidenum">
              <a:rPr lang="en-US"/>
              <a:pPr/>
              <a:t>3</a:t>
            </a:fld>
            <a:endParaRPr lang="en-US"/>
          </a:p>
        </p:txBody>
      </p:sp>
      <p:sp>
        <p:nvSpPr>
          <p:cNvPr id="1699842" name="Rectangle 2">
            <a:extLst>
              <a:ext uri="{FF2B5EF4-FFF2-40B4-BE49-F238E27FC236}">
                <a16:creationId xmlns:a16="http://schemas.microsoft.com/office/drawing/2014/main" id="{73337630-6F4D-1131-2A52-6DAC4D377B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1699843" name="Rectangle 3">
            <a:extLst>
              <a:ext uri="{FF2B5EF4-FFF2-40B4-BE49-F238E27FC236}">
                <a16:creationId xmlns:a16="http://schemas.microsoft.com/office/drawing/2014/main" id="{BC83CA99-87F7-9F8A-1FB4-8D2B8969A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806" y="4432103"/>
            <a:ext cx="5165781" cy="41965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Drift Pattern is about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7E920-CC63-4B87-BC88-3FAE50D652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485CB-8EF7-C064-7A44-9002F82B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3572293-0DFF-1E9B-2AD4-10351741F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8BEAC-FD01-47B6-B744-68BFF00ED771}" type="slidenum">
              <a:rPr lang="en-US"/>
              <a:pPr/>
              <a:t>10</a:t>
            </a:fld>
            <a:endParaRPr lang="en-US"/>
          </a:p>
        </p:txBody>
      </p:sp>
      <p:sp>
        <p:nvSpPr>
          <p:cNvPr id="1699842" name="Rectangle 2">
            <a:extLst>
              <a:ext uri="{FF2B5EF4-FFF2-40B4-BE49-F238E27FC236}">
                <a16:creationId xmlns:a16="http://schemas.microsoft.com/office/drawing/2014/main" id="{FFEC35E8-DD18-8192-A605-09A1603E1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1699843" name="Rectangle 3">
            <a:extLst>
              <a:ext uri="{FF2B5EF4-FFF2-40B4-BE49-F238E27FC236}">
                <a16:creationId xmlns:a16="http://schemas.microsoft.com/office/drawing/2014/main" id="{43A7E7CB-2CB5-3FD2-90BD-F48EC1D20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806" y="4432103"/>
            <a:ext cx="5165781" cy="41965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CDD8-EE66-4CEB-9402-3EA634D2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35DF3-F939-4C92-A303-3EF84A502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01D8F-76BF-419B-92F6-7521EA0F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17FE-EE90-4606-A46C-D8B94C36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A451-3DC1-40C2-8712-4DBBBDA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47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EE6B-7014-404F-B23A-2AEB07F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63716-77E3-49ED-9704-413E6A7A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B93C-7ECA-4DCE-87B7-08AF04F6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80C1-5B1B-4DB2-B83F-AED57CF2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C43F-0849-4342-81B3-9D61591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3438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053FF-B2E8-420C-BD63-8EBEA279E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3AD55-862C-4269-BCDE-8FDD0CAA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BF51-F13D-4AD1-A371-F93CCA2C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BFF-8A76-488F-8FB4-C53F40D6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93F2-29EF-43E7-B543-0FB108F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32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97AB-549D-4885-8B15-A7AD6770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7398-F606-4B6E-AD44-B1E4C88F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7482-EA37-4C13-A9D7-8ABE029F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3B2BB-5A6C-423C-AF20-57015647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2286-2631-45B2-9C30-9678B0CB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500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0336-34D4-4C5F-90D2-B29198B2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56EA-4D4F-47E3-9D5A-EA73F9D70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31DE3-8E3D-45F3-9B5E-A7C82A06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0D50-7D3C-4069-8B0B-6502A7F2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74880-E176-4750-8C18-BAABFB6C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67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599B-E285-4D5B-9871-D7AC06AC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35F2-4F12-41C8-B225-5794C8F7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31494-F3F9-4AEF-AAB1-33AF5F07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9DC0-B1BF-47FB-B714-1CA4F70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B2F85-227D-40DE-8159-F2D16F4E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2B630-B479-4799-BA31-32014439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2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BF4C-4D1B-40D8-99E1-8D0455D2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0CD2B-DB6D-41BF-B914-B57A1F7C3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DA13E-D935-438C-AE2D-214F327B1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0AAAD-AC4C-40EF-924D-6AB139D51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9D31C-76E3-4894-8FE5-12E47444B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A39F3-F169-42C1-9035-451AA86F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E6D7C-6921-4120-BC66-C173D7EA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24262-0C9A-4398-B2A1-D68865C6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78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566D-FF6F-4D7C-B3AA-170E7F4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07541-343A-4CD2-97D2-634E635B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4A20B-1713-448D-B8C2-58E68F38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4DAE-CD0E-4E3E-A456-6E1E0ADE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09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C004F-FEE2-40E4-B1F2-0A840A08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72CD5-3EE2-4375-9BDB-580DC086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B9996-57D8-4D14-9472-35041266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437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3EB9-8EA0-448D-9A88-F4D8C39B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3634-8BC5-44AA-B470-3F814CFE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6C8E1-E48B-4486-8DE6-18FBF405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585B2-6832-4571-834C-F6A302CC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53011-5222-46A8-B2A2-A22A2AE3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57D98-FCCE-4578-BB5C-E0970006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9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5D92-1FEA-469E-A669-00CB736F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90B-144E-4693-9178-E7FA538B1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95754-4E0C-4A7E-9343-6D6DF46B4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440A8-5CEB-436F-B5FF-26569CF2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1/7/2026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76C75-9497-4FAC-B1B3-480D76B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BF6ED-FACE-4211-9FC1-EF6FEF03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174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lumMod val="9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5D0B6-6262-4AD4-8012-9770AB1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2" y="1"/>
            <a:ext cx="11670898" cy="57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B3B0C-3213-4089-9CDC-2F78BD63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5800"/>
            <a:ext cx="12192000" cy="580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C18E15-91D3-46C6-998A-12F0D7CBA635}"/>
              </a:ext>
            </a:extLst>
          </p:cNvPr>
          <p:cNvSpPr/>
          <p:nvPr userDrawn="1"/>
        </p:nvSpPr>
        <p:spPr>
          <a:xfrm rot="5400000">
            <a:off x="84484" y="-84480"/>
            <a:ext cx="854762" cy="1023730"/>
          </a:xfrm>
          <a:custGeom>
            <a:avLst/>
            <a:gdLst/>
            <a:ahLst/>
            <a:cxnLst/>
            <a:rect l="l" t="t" r="r" b="b"/>
            <a:pathLst>
              <a:path w="2564439" h="1995600">
                <a:moveTo>
                  <a:pt x="0" y="0"/>
                </a:moveTo>
                <a:lnTo>
                  <a:pt x="2564440" y="0"/>
                </a:lnTo>
                <a:lnTo>
                  <a:pt x="2564440" y="1995600"/>
                </a:lnTo>
                <a:lnTo>
                  <a:pt x="0" y="1995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04FF63F2-38AA-4E16-A385-7CD3BCFED033}"/>
              </a:ext>
            </a:extLst>
          </p:cNvPr>
          <p:cNvSpPr/>
          <p:nvPr userDrawn="1"/>
        </p:nvSpPr>
        <p:spPr>
          <a:xfrm>
            <a:off x="10357247" y="6492875"/>
            <a:ext cx="1686622" cy="355536"/>
          </a:xfrm>
          <a:custGeom>
            <a:avLst/>
            <a:gdLst/>
            <a:ahLst/>
            <a:cxnLst/>
            <a:rect l="l" t="t" r="r" b="b"/>
            <a:pathLst>
              <a:path w="2784648" h="631187">
                <a:moveTo>
                  <a:pt x="0" y="0"/>
                </a:moveTo>
                <a:lnTo>
                  <a:pt x="2784648" y="0"/>
                </a:lnTo>
                <a:lnTo>
                  <a:pt x="2784648" y="631187"/>
                </a:lnTo>
                <a:lnTo>
                  <a:pt x="0" y="631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CFFFF2C-3E78-3522-DBBC-72A70BAD1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8" y="6602204"/>
            <a:ext cx="9940761" cy="3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1997 to present,</a:t>
            </a:r>
            <a:r>
              <a:rPr lang="en-US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Warehousing Solutions, Inc. (EWSolutions) –  </a:t>
            </a:r>
            <a:fld id="{785311E3-87C0-489C-8E10-09506B2F0274}" type="slidenum">
              <a:rPr lang="en-US" sz="1000" b="1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Info@EWSolutions.com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9B6F632-E0FA-EE55-C5B7-C5C25F58FB95}"/>
              </a:ext>
            </a:extLst>
          </p:cNvPr>
          <p:cNvSpPr/>
          <p:nvPr userDrawn="1"/>
        </p:nvSpPr>
        <p:spPr>
          <a:xfrm>
            <a:off x="6326444" y="0"/>
            <a:ext cx="5865556" cy="6858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4000"/>
            </a:blip>
            <a:stretch>
              <a:fillRect t="-2295" b="-2295"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E3E0EE-D16F-3C55-5C4E-E81193CC3A89}"/>
              </a:ext>
            </a:extLst>
          </p:cNvPr>
          <p:cNvSpPr txBox="1">
            <a:spLocks/>
          </p:cNvSpPr>
          <p:nvPr userDrawn="1"/>
        </p:nvSpPr>
        <p:spPr>
          <a:xfrm>
            <a:off x="8228468" y="6537027"/>
            <a:ext cx="2128779" cy="46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  <a:t>Data Management Consulting</a:t>
            </a:r>
          </a:p>
          <a:p>
            <a:pPr algn="l"/>
            <a: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  <a:t>Over 150 Clients since 1997</a:t>
            </a:r>
            <a:b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PH" sz="1100" dirty="0"/>
          </a:p>
        </p:txBody>
      </p:sp>
    </p:spTree>
    <p:extLst>
      <p:ext uri="{BB962C8B-B14F-4D97-AF65-F5344CB8AC3E}">
        <p14:creationId xmlns:p14="http://schemas.microsoft.com/office/powerpoint/2010/main" val="20409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528A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528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60630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Decision Collapse When AI, Data, and Governance Drift Out of Alignment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1447A1-BB00-E151-0C8E-EE3C9BA430DC}"/>
              </a:ext>
            </a:extLst>
          </p:cNvPr>
          <p:cNvSpPr txBox="1">
            <a:spLocks/>
          </p:cNvSpPr>
          <p:nvPr/>
        </p:nvSpPr>
        <p:spPr>
          <a:xfrm>
            <a:off x="7933038" y="4710833"/>
            <a:ext cx="4238642" cy="10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ym typeface="Lato Bold"/>
              </a:rPr>
              <a:t>David Marco, PhD</a:t>
            </a:r>
            <a:endParaRPr lang="en-US" sz="1600" dirty="0">
              <a:sym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>
                <a:sym typeface="Lato"/>
              </a:rPr>
              <a:t>DMarco@EWSolutions</a:t>
            </a:r>
            <a:endParaRPr lang="en-US" sz="1600" b="1" dirty="0">
              <a:sym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sym typeface="Lato"/>
              </a:rPr>
              <a:t>President &amp; Executive Advisor, EWSolutions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B8439-3680-C655-1822-0C41DFC25259}"/>
              </a:ext>
            </a:extLst>
          </p:cNvPr>
          <p:cNvSpPr txBox="1"/>
          <p:nvPr/>
        </p:nvSpPr>
        <p:spPr>
          <a:xfrm>
            <a:off x="2530257" y="4510778"/>
            <a:ext cx="297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Executive Briefing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672E3-A923-4597-9B63-44E13BED6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Text Box 2">
            <a:extLst>
              <a:ext uri="{FF2B5EF4-FFF2-40B4-BE49-F238E27FC236}">
                <a16:creationId xmlns:a16="http://schemas.microsoft.com/office/drawing/2014/main" id="{719B41B0-DE32-DF2A-E8F7-CE20B4BC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2495208"/>
            <a:ext cx="7543800" cy="10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Diagnostic</a:t>
            </a:r>
          </a:p>
        </p:txBody>
      </p:sp>
    </p:spTree>
    <p:extLst>
      <p:ext uri="{BB962C8B-B14F-4D97-AF65-F5344CB8AC3E}">
        <p14:creationId xmlns:p14="http://schemas.microsoft.com/office/powerpoint/2010/main" val="270795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D0D5-594A-6523-ABB7-B27433230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DCD3-628C-32B3-4B11-93AC5020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Diagnostic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F372-3152-77C3-F7C4-2C59CAD66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Instead of asking:</a:t>
            </a:r>
          </a:p>
          <a:p>
            <a:r>
              <a:rPr lang="en-US" b="1" dirty="0"/>
              <a:t>“Is our AI working?”</a:t>
            </a:r>
          </a:p>
          <a:p>
            <a:endParaRPr lang="en-US" dirty="0"/>
          </a:p>
          <a:p>
            <a:r>
              <a:rPr lang="en-US" dirty="0"/>
              <a:t>Executives should ask:</a:t>
            </a:r>
          </a:p>
          <a:p>
            <a:r>
              <a:rPr lang="en-US" b="1" dirty="0"/>
              <a:t>“Do our decisions still hold?”</a:t>
            </a:r>
          </a:p>
          <a:p>
            <a:endParaRPr lang="en-US" dirty="0"/>
          </a:p>
          <a:p>
            <a:r>
              <a:rPr lang="en-US" dirty="0"/>
              <a:t>This is the earliest signal of collapse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3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8CC50-CDC1-F115-8FE4-4D538BB30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096B-3B73-81FF-B949-72F2CC68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Core Executive Diagnostic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80C27-7B8D-58EC-87A4-A48CBC7F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8523" r="5427" b="13623"/>
          <a:stretch>
            <a:fillRect/>
          </a:stretch>
        </p:blipFill>
        <p:spPr>
          <a:xfrm>
            <a:off x="1131994" y="534701"/>
            <a:ext cx="9928012" cy="578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3B8E-CB17-D062-B2CD-E5BF1085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Companion Diagnostic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0F0ACF-C5F6-F37C-17ED-B4CF67CA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0483" r="11868" b="20193"/>
          <a:stretch>
            <a:fillRect/>
          </a:stretch>
        </p:blipFill>
        <p:spPr>
          <a:xfrm>
            <a:off x="1093304" y="847776"/>
            <a:ext cx="10005392" cy="51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8839-02DA-2336-CB91-DC6EE4885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50C4-60CC-E6F6-7F8B-7D561E1A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Diagnostic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0CC0-46FC-B1A8-8FD0-7079509F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If answers are inconsistent, alignment is already drifting</a:t>
            </a:r>
          </a:p>
          <a:p>
            <a:endParaRPr lang="en-US" dirty="0"/>
          </a:p>
          <a:p>
            <a:r>
              <a:rPr lang="en-US" dirty="0"/>
              <a:t>Collapse does not require failure</a:t>
            </a:r>
          </a:p>
          <a:p>
            <a:r>
              <a:rPr lang="en-US" dirty="0"/>
              <a:t>Only </a:t>
            </a:r>
            <a:r>
              <a:rPr lang="en-US" b="1" dirty="0"/>
              <a:t>time and pressure</a:t>
            </a:r>
          </a:p>
        </p:txBody>
      </p:sp>
    </p:spTree>
    <p:extLst>
      <p:ext uri="{BB962C8B-B14F-4D97-AF65-F5344CB8AC3E}">
        <p14:creationId xmlns:p14="http://schemas.microsoft.com/office/powerpoint/2010/main" val="1525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FB69B-100A-018A-5693-900D522D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E3F70-729A-B18B-BC26-1966C79E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collapse is not a governance failure</a:t>
            </a:r>
          </a:p>
          <a:p>
            <a:endParaRPr lang="en-US" dirty="0"/>
          </a:p>
          <a:p>
            <a:r>
              <a:rPr lang="en-US" dirty="0"/>
              <a:t>It is an </a:t>
            </a:r>
            <a:r>
              <a:rPr lang="en-US" b="1" dirty="0"/>
              <a:t>executive design failure</a:t>
            </a:r>
          </a:p>
          <a:p>
            <a:endParaRPr lang="en-US" dirty="0"/>
          </a:p>
          <a:p>
            <a:r>
              <a:rPr lang="en-US" dirty="0"/>
              <a:t>Alignment cannot be delegated</a:t>
            </a:r>
          </a:p>
          <a:p>
            <a:r>
              <a:rPr lang="en-US" dirty="0"/>
              <a:t>It must be intentionally maintained</a:t>
            </a:r>
          </a:p>
        </p:txBody>
      </p:sp>
    </p:spTree>
    <p:extLst>
      <p:ext uri="{BB962C8B-B14F-4D97-AF65-F5344CB8AC3E}">
        <p14:creationId xmlns:p14="http://schemas.microsoft.com/office/powerpoint/2010/main" val="40715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B279E-5AE9-65FB-61E1-346E8C1A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11AE-33C3-6216-D489-D769899A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This Matters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0C757-E420-29BA-5CF5-6F16C747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As AI scales:</a:t>
            </a:r>
          </a:p>
          <a:p>
            <a:pPr lvl="1"/>
            <a:r>
              <a:rPr lang="en-US" dirty="0"/>
              <a:t>decision velocity increases</a:t>
            </a:r>
          </a:p>
          <a:p>
            <a:pPr lvl="1"/>
            <a:r>
              <a:rPr lang="en-US" b="1" dirty="0"/>
              <a:t>exposure multiplies</a:t>
            </a:r>
          </a:p>
          <a:p>
            <a:pPr lvl="1"/>
            <a:r>
              <a:rPr lang="en-US" dirty="0"/>
              <a:t>scrutiny intensifies</a:t>
            </a:r>
          </a:p>
          <a:p>
            <a:r>
              <a:rPr lang="en-US" dirty="0"/>
              <a:t>Drift accelerates</a:t>
            </a:r>
          </a:p>
          <a:p>
            <a:endParaRPr lang="en-US" dirty="0"/>
          </a:p>
          <a:p>
            <a:r>
              <a:rPr lang="en-US" dirty="0"/>
              <a:t>What once worked informally</a:t>
            </a:r>
          </a:p>
          <a:p>
            <a:r>
              <a:rPr lang="en-US" dirty="0"/>
              <a:t>becomes </a:t>
            </a:r>
            <a:r>
              <a:rPr lang="en-US" b="1" dirty="0"/>
              <a:t>structurally fragile</a:t>
            </a:r>
          </a:p>
        </p:txBody>
      </p:sp>
    </p:spTree>
    <p:extLst>
      <p:ext uri="{BB962C8B-B14F-4D97-AF65-F5344CB8AC3E}">
        <p14:creationId xmlns:p14="http://schemas.microsoft.com/office/powerpoint/2010/main" val="5795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85764-688B-2F67-AEF7-545E7583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8495-2AE4-B9D2-BA79-3FF8EE4C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4797-AF30-AADC-6EC6-D0B8DC4E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b="1" dirty="0"/>
              <a:t>Enterprise AI fails quietly long before it fails visibly</a:t>
            </a:r>
          </a:p>
          <a:p>
            <a:endParaRPr lang="en-US" b="1" dirty="0"/>
          </a:p>
          <a:p>
            <a:r>
              <a:rPr lang="en-US" b="1" dirty="0"/>
              <a:t>By the time decisions collapse, control has already been lost</a:t>
            </a:r>
          </a:p>
        </p:txBody>
      </p:sp>
    </p:spTree>
    <p:extLst>
      <p:ext uri="{BB962C8B-B14F-4D97-AF65-F5344CB8AC3E}">
        <p14:creationId xmlns:p14="http://schemas.microsoft.com/office/powerpoint/2010/main" val="34262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B2A9-43F3-12C3-9C4D-03547E4A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9800-E82C-9A9D-0684-1AA1F9C4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1" y="185530"/>
            <a:ext cx="11670898" cy="576470"/>
          </a:xfrm>
        </p:spPr>
        <p:txBody>
          <a:bodyPr/>
          <a:lstStyle/>
          <a:p>
            <a:r>
              <a:rPr lang="en-US" dirty="0"/>
              <a:t>Context for Today’s Executive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4CC0-3FCE-4355-C128-092D75EA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7030"/>
            <a:ext cx="12191999" cy="511897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SzPct val="90000"/>
              <a:buNone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b="1" dirty="0"/>
              <a:t>David Marco, PhD</a:t>
            </a:r>
            <a:br>
              <a:rPr lang="en-US" dirty="0"/>
            </a:br>
            <a:r>
              <a:rPr lang="en-US" dirty="0"/>
              <a:t>President &amp; Executive Advisor, EWSolutions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Over 25 years advising senior leaders on data governance, analytics, and decision accountability at enterprise scale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Trusted by large healthcare, financial services, manufacturing, and federal organizations to design governance that holds under audit, regulation, and operational pressure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Work on metadata-driven governance and enterprise decision support cited in JAMIA and adopted as a foundational capability across dozens of large institutions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Former lead architect for mission-critical counterterrorism analytics and governance at the FBI</a:t>
            </a:r>
          </a:p>
          <a:p>
            <a:pPr marL="0" indent="0">
              <a:buNone/>
            </a:pPr>
            <a:r>
              <a:rPr lang="en-US" b="1" dirty="0"/>
              <a:t>Selected organizations advised </a:t>
            </a:r>
            <a:br>
              <a:rPr lang="en-US" dirty="0"/>
            </a:br>
            <a:r>
              <a:rPr lang="en-US" i="1" dirty="0"/>
              <a:t>(representative, not exhaustive)</a:t>
            </a:r>
            <a:endParaRPr lang="en-US" dirty="0"/>
          </a:p>
          <a:p>
            <a:r>
              <a:rPr lang="en-US" dirty="0"/>
              <a:t>Mayo Clinic • Blue Cross Blue Shield • BP • DoD • Discover • UnitedHealth • DHS</a:t>
            </a:r>
          </a:p>
          <a:p>
            <a:endParaRPr lang="en-US" dirty="0"/>
          </a:p>
          <a:p>
            <a:endParaRPr lang="en-US" dirty="0"/>
          </a:p>
          <a:p>
            <a:pPr marL="0" indent="0" eaLnBrk="1" hangingPunct="1">
              <a:spcBef>
                <a:spcPts val="600"/>
              </a:spcBef>
              <a:buSzPct val="90000"/>
              <a:buNone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endParaRPr lang="en-US" dirty="0"/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F9DC-B58B-73D4-5C81-42017567B4DC}"/>
              </a:ext>
            </a:extLst>
          </p:cNvPr>
          <p:cNvSpPr txBox="1"/>
          <p:nvPr/>
        </p:nvSpPr>
        <p:spPr>
          <a:xfrm>
            <a:off x="0" y="6185190"/>
            <a:ext cx="11937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briefing reflects patterns observed across multiple industries and regulatory environments, not a single organization’s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88787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3D27-45A2-DD92-172A-E9B6E92FE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18" name="Text Box 2">
            <a:extLst>
              <a:ext uri="{FF2B5EF4-FFF2-40B4-BE49-F238E27FC236}">
                <a16:creationId xmlns:a16="http://schemas.microsoft.com/office/drawing/2014/main" id="{F399D3EF-0C75-4777-1A1F-15B31B71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405963"/>
            <a:ext cx="7543800" cy="10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Decision Collapse</a:t>
            </a:r>
          </a:p>
        </p:txBody>
      </p:sp>
    </p:spTree>
    <p:extLst>
      <p:ext uri="{BB962C8B-B14F-4D97-AF65-F5344CB8AC3E}">
        <p14:creationId xmlns:p14="http://schemas.microsoft.com/office/powerpoint/2010/main" val="393329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84A9E-A489-0F7E-CDD9-712A2185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C203-2FBD-BEEE-EAE7-42F1E8CC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Illusion of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B143C-4718-7A9D-DE02-47D8AF16D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748654"/>
          </a:xfrm>
        </p:spPr>
        <p:txBody>
          <a:bodyPr>
            <a:normAutofit/>
          </a:bodyPr>
          <a:lstStyle/>
          <a:p>
            <a:r>
              <a:rPr lang="en-US" dirty="0"/>
              <a:t>Enterprise AI programs rarely fail suddenly</a:t>
            </a:r>
          </a:p>
          <a:p>
            <a:endParaRPr lang="en-US" dirty="0"/>
          </a:p>
          <a:p>
            <a:r>
              <a:rPr lang="en-US" dirty="0"/>
              <a:t>They operate</a:t>
            </a:r>
          </a:p>
          <a:p>
            <a:r>
              <a:rPr lang="en-US" dirty="0"/>
              <a:t>They deliver</a:t>
            </a:r>
          </a:p>
          <a:p>
            <a:r>
              <a:rPr lang="en-US" dirty="0"/>
              <a:t>They scale</a:t>
            </a:r>
          </a:p>
          <a:p>
            <a:endParaRPr lang="en-US" dirty="0"/>
          </a:p>
          <a:p>
            <a:r>
              <a:rPr lang="en-US" dirty="0"/>
              <a:t>And then, months or years later, decisions begin to unravel</a:t>
            </a:r>
          </a:p>
          <a:p>
            <a:endParaRPr lang="en-US" dirty="0"/>
          </a:p>
          <a:p>
            <a:r>
              <a:rPr lang="en-US" dirty="0"/>
              <a:t>Not because models degrade</a:t>
            </a:r>
          </a:p>
          <a:p>
            <a:r>
              <a:rPr lang="en-US" dirty="0"/>
              <a:t>But because </a:t>
            </a:r>
            <a:r>
              <a:rPr lang="en-US" b="1" dirty="0"/>
              <a:t>alignment quietly erodes</a:t>
            </a:r>
          </a:p>
        </p:txBody>
      </p:sp>
    </p:spTree>
    <p:extLst>
      <p:ext uri="{BB962C8B-B14F-4D97-AF65-F5344CB8AC3E}">
        <p14:creationId xmlns:p14="http://schemas.microsoft.com/office/powerpoint/2010/main" val="3060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0018-9442-591D-FDBD-772FA6BB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34F5-1E52-6766-6108-D8EE373E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“Decision Collapse” Is (and Isn’t)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2A75-05AB-A176-2D76-B47DF5FA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748654"/>
          </a:xfrm>
        </p:spPr>
        <p:txBody>
          <a:bodyPr>
            <a:normAutofit/>
          </a:bodyPr>
          <a:lstStyle/>
          <a:p>
            <a:r>
              <a:rPr lang="en-US" dirty="0"/>
              <a:t>Decision collapse is not a technical failure</a:t>
            </a:r>
          </a:p>
          <a:p>
            <a:r>
              <a:rPr lang="en-US" dirty="0"/>
              <a:t>It is the moment when:</a:t>
            </a:r>
          </a:p>
          <a:p>
            <a:pPr lvl="1"/>
            <a:r>
              <a:rPr lang="en-US" dirty="0"/>
              <a:t>decisions no longer hold under challenge</a:t>
            </a:r>
          </a:p>
          <a:p>
            <a:pPr lvl="1"/>
            <a:r>
              <a:rPr lang="en-US" dirty="0"/>
              <a:t>accountability becomes ambiguous</a:t>
            </a:r>
          </a:p>
          <a:p>
            <a:pPr lvl="1"/>
            <a:r>
              <a:rPr lang="en-US" dirty="0"/>
              <a:t>trust fragments across the organization</a:t>
            </a:r>
          </a:p>
          <a:p>
            <a:r>
              <a:rPr lang="en-US" dirty="0"/>
              <a:t>At that point:</a:t>
            </a:r>
          </a:p>
          <a:p>
            <a:pPr lvl="1"/>
            <a:r>
              <a:rPr lang="en-US" dirty="0"/>
              <a:t>escalation replaces execution</a:t>
            </a:r>
          </a:p>
          <a:p>
            <a:pPr lvl="1"/>
            <a:r>
              <a:rPr lang="en-US" dirty="0"/>
              <a:t>governance becomes negotiation</a:t>
            </a:r>
          </a:p>
          <a:p>
            <a:pPr lvl="1"/>
            <a:r>
              <a:rPr lang="en-US" dirty="0"/>
              <a:t>speed collapses under scrutiny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70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37BA5-47B0-125B-E47F-C99FBE3DF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386E-229A-D9DC-028C-1CF75FED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Collapse Is Invisible at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039A9-88D6-B23A-03A2-425CF5CA0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748654"/>
          </a:xfrm>
        </p:spPr>
        <p:txBody>
          <a:bodyPr>
            <a:normAutofit/>
          </a:bodyPr>
          <a:lstStyle/>
          <a:p>
            <a:r>
              <a:rPr lang="en-US" dirty="0"/>
              <a:t>Decision collapse is rarely visible during:</a:t>
            </a:r>
          </a:p>
          <a:p>
            <a:pPr lvl="1"/>
            <a:r>
              <a:rPr lang="en-US" dirty="0"/>
              <a:t>Pilots</a:t>
            </a:r>
          </a:p>
          <a:p>
            <a:pPr lvl="1"/>
            <a:r>
              <a:rPr lang="en-US" dirty="0"/>
              <a:t>early production</a:t>
            </a:r>
          </a:p>
          <a:p>
            <a:pPr lvl="1"/>
            <a:r>
              <a:rPr lang="en-US" dirty="0"/>
              <a:t>initial ROI</a:t>
            </a:r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Because informal alignment masks structural weakness</a:t>
            </a:r>
          </a:p>
          <a:p>
            <a:endParaRPr lang="en-US" dirty="0"/>
          </a:p>
          <a:p>
            <a:r>
              <a:rPr lang="en-US" dirty="0"/>
              <a:t>Early success hides:</a:t>
            </a:r>
          </a:p>
          <a:p>
            <a:pPr lvl="1"/>
            <a:r>
              <a:rPr lang="en-US" dirty="0"/>
              <a:t>unclear decision authority</a:t>
            </a:r>
          </a:p>
          <a:p>
            <a:pPr lvl="1"/>
            <a:r>
              <a:rPr lang="en-US" dirty="0"/>
              <a:t>fragmented ownership</a:t>
            </a:r>
          </a:p>
          <a:p>
            <a:pPr lvl="1"/>
            <a:r>
              <a:rPr lang="en-US" dirty="0"/>
              <a:t>implicit trust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4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05865-CC35-9FC9-0DED-59E593E57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7B5A-7FA9-2B4F-6C27-021D5A22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Drift Pattern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98536-EAEC-E446-38D7-B21D04AF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14250" r="14161" b="11964"/>
          <a:stretch>
            <a:fillRect/>
          </a:stretch>
        </p:blipFill>
        <p:spPr>
          <a:xfrm>
            <a:off x="1655523" y="558831"/>
            <a:ext cx="8880953" cy="57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D8EA8-B1A3-5005-6BD5-2615E8F6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74F2-5628-643E-9662-D8CC060B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Executives Are Surprised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1F38E-9BBD-852D-E950-AB4A18B7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Executives are often surprised by collapse because:</a:t>
            </a:r>
          </a:p>
          <a:p>
            <a:pPr lvl="1"/>
            <a:r>
              <a:rPr lang="en-US" dirty="0"/>
              <a:t>governance programs exist</a:t>
            </a:r>
          </a:p>
          <a:p>
            <a:pPr lvl="1"/>
            <a:r>
              <a:rPr lang="en-US" dirty="0"/>
              <a:t>metrics look healthy</a:t>
            </a:r>
          </a:p>
          <a:p>
            <a:pPr lvl="1"/>
            <a:r>
              <a:rPr lang="en-US" dirty="0"/>
              <a:t>training has occurred</a:t>
            </a:r>
          </a:p>
          <a:p>
            <a:pPr lvl="1"/>
            <a:r>
              <a:rPr lang="en-US" dirty="0"/>
              <a:t>escalation paths are documented</a:t>
            </a:r>
          </a:p>
          <a:p>
            <a:r>
              <a:rPr lang="en-US" dirty="0"/>
              <a:t>These are signals of activity, not alignment</a:t>
            </a:r>
          </a:p>
          <a:p>
            <a:endParaRPr lang="en-US" dirty="0"/>
          </a:p>
          <a:p>
            <a:r>
              <a:rPr lang="en-US" dirty="0"/>
              <a:t>Alignment is only proven:</a:t>
            </a:r>
          </a:p>
          <a:p>
            <a:pPr lvl="1"/>
            <a:r>
              <a:rPr lang="en-US" dirty="0"/>
              <a:t>under challenge</a:t>
            </a:r>
          </a:p>
          <a:p>
            <a:pPr lvl="1"/>
            <a:r>
              <a:rPr lang="en-US" dirty="0"/>
              <a:t>under scrutiny</a:t>
            </a:r>
          </a:p>
          <a:p>
            <a:pPr lvl="1"/>
            <a:r>
              <a:rPr lang="en-US" dirty="0"/>
              <a:t>under pressure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7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CA7F2-5DCB-E905-A09C-0FD0A2C33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C936-96D5-13DA-D709-E908A376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Breaks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DB524-9B01-6CEE-4E77-7C0CCDA2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2354"/>
            <a:ext cx="12191999" cy="5521124"/>
          </a:xfrm>
        </p:spPr>
        <p:txBody>
          <a:bodyPr>
            <a:normAutofit/>
          </a:bodyPr>
          <a:lstStyle/>
          <a:p>
            <a:r>
              <a:rPr lang="en-US" dirty="0"/>
              <a:t>In a decision collapse, the first thing to fail is not AI</a:t>
            </a:r>
          </a:p>
          <a:p>
            <a:endParaRPr lang="en-US" dirty="0"/>
          </a:p>
          <a:p>
            <a:r>
              <a:rPr lang="en-US" dirty="0"/>
              <a:t>It is:</a:t>
            </a:r>
          </a:p>
          <a:p>
            <a:pPr lvl="1"/>
            <a:r>
              <a:rPr lang="en-US" dirty="0"/>
              <a:t>decision authority</a:t>
            </a:r>
          </a:p>
          <a:p>
            <a:pPr lvl="1"/>
            <a:r>
              <a:rPr lang="en-US" dirty="0"/>
              <a:t>clarity of ownership</a:t>
            </a:r>
          </a:p>
          <a:p>
            <a:pPr lvl="1"/>
            <a:r>
              <a:rPr lang="en-US" dirty="0"/>
              <a:t>confidence in outcomes</a:t>
            </a:r>
          </a:p>
          <a:p>
            <a:r>
              <a:rPr lang="en-US" dirty="0"/>
              <a:t>Technology continues working</a:t>
            </a:r>
          </a:p>
          <a:p>
            <a:r>
              <a:rPr lang="en-US" dirty="0"/>
              <a:t>Leadership coherence does not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8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516</Words>
  <Application>Microsoft Office PowerPoint</Application>
  <PresentationFormat>Widescreen</PresentationFormat>
  <Paragraphs>115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Lato</vt:lpstr>
      <vt:lpstr>Lato Bold</vt:lpstr>
      <vt:lpstr>Open Sans</vt:lpstr>
      <vt:lpstr>Open Sans</vt:lpstr>
      <vt:lpstr>Office Theme</vt:lpstr>
      <vt:lpstr>The Decision Collapse When AI, Data, and Governance Drift Out of Alignment</vt:lpstr>
      <vt:lpstr>Context for Today’s Executive Briefing</vt:lpstr>
      <vt:lpstr>PowerPoint Presentation</vt:lpstr>
      <vt:lpstr>The Illusion of Stability</vt:lpstr>
      <vt:lpstr>What “Decision Collapse” Is (and Isn’t)</vt:lpstr>
      <vt:lpstr>Why Collapse Is Invisible at First</vt:lpstr>
      <vt:lpstr>The Drift Pattern</vt:lpstr>
      <vt:lpstr>Why Executives Are Surprised</vt:lpstr>
      <vt:lpstr>What Breaks First</vt:lpstr>
      <vt:lpstr>PowerPoint Presentation</vt:lpstr>
      <vt:lpstr>Diagnostic Setup</vt:lpstr>
      <vt:lpstr>Core Executive Diagnostic</vt:lpstr>
      <vt:lpstr>Companion Diagnostic</vt:lpstr>
      <vt:lpstr>Diagnostic Interpretation</vt:lpstr>
      <vt:lpstr>The Executive Reality</vt:lpstr>
      <vt:lpstr>Why This Matters Now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a World-Class Artificial Intelligence (AI) Governance Program</dc:title>
  <dc:creator>Raymond Acedera</dc:creator>
  <cp:lastModifiedBy>David Marco</cp:lastModifiedBy>
  <cp:revision>3</cp:revision>
  <cp:lastPrinted>2026-01-03T01:36:59Z</cp:lastPrinted>
  <dcterms:created xsi:type="dcterms:W3CDTF">2025-01-11T09:14:17Z</dcterms:created>
  <dcterms:modified xsi:type="dcterms:W3CDTF">2026-01-07T19:04:27Z</dcterms:modified>
</cp:coreProperties>
</file>